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90" r:id="rId2"/>
    <p:sldId id="4838" r:id="rId3"/>
    <p:sldId id="4912" r:id="rId4"/>
    <p:sldId id="4913" r:id="rId5"/>
    <p:sldId id="4914" r:id="rId6"/>
    <p:sldId id="4915" r:id="rId7"/>
    <p:sldId id="4916" r:id="rId8"/>
    <p:sldId id="4917" r:id="rId9"/>
    <p:sldId id="4886" r:id="rId10"/>
    <p:sldId id="4887" r:id="rId11"/>
    <p:sldId id="4918" r:id="rId12"/>
    <p:sldId id="4919" r:id="rId13"/>
    <p:sldId id="4920" r:id="rId14"/>
    <p:sldId id="4921" r:id="rId15"/>
    <p:sldId id="4922" r:id="rId16"/>
    <p:sldId id="4923" r:id="rId17"/>
    <p:sldId id="4924" r:id="rId18"/>
    <p:sldId id="4888" r:id="rId19"/>
    <p:sldId id="4925" r:id="rId20"/>
    <p:sldId id="4926" r:id="rId21"/>
    <p:sldId id="4927" r:id="rId22"/>
    <p:sldId id="4928" r:id="rId23"/>
    <p:sldId id="4929" r:id="rId24"/>
    <p:sldId id="4930" r:id="rId25"/>
    <p:sldId id="4931" r:id="rId26"/>
    <p:sldId id="4932" r:id="rId27"/>
    <p:sldId id="4933" r:id="rId28"/>
    <p:sldId id="4934" r:id="rId29"/>
    <p:sldId id="4935" r:id="rId30"/>
    <p:sldId id="4936" r:id="rId31"/>
    <p:sldId id="4570" r:id="rId32"/>
    <p:sldId id="4937" r:id="rId33"/>
    <p:sldId id="4938" r:id="rId34"/>
    <p:sldId id="4939" r:id="rId35"/>
    <p:sldId id="4940" r:id="rId36"/>
    <p:sldId id="4941" r:id="rId37"/>
    <p:sldId id="4942" r:id="rId38"/>
    <p:sldId id="4943" r:id="rId39"/>
    <p:sldId id="4944" r:id="rId40"/>
    <p:sldId id="4945" r:id="rId41"/>
    <p:sldId id="4946" r:id="rId42"/>
    <p:sldId id="4947" r:id="rId43"/>
    <p:sldId id="4948" r:id="rId44"/>
    <p:sldId id="4949" r:id="rId45"/>
    <p:sldId id="4950" r:id="rId46"/>
    <p:sldId id="4951" r:id="rId47"/>
    <p:sldId id="4952" r:id="rId48"/>
    <p:sldId id="4954" r:id="rId49"/>
    <p:sldId id="4955" r:id="rId50"/>
    <p:sldId id="4956" r:id="rId51"/>
    <p:sldId id="4957" r:id="rId52"/>
    <p:sldId id="3343"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71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01" autoAdjust="0"/>
    <p:restoredTop sz="93550" autoAdjust="0"/>
  </p:normalViewPr>
  <p:slideViewPr>
    <p:cSldViewPr snapToGrid="0" snapToObjects="1">
      <p:cViewPr>
        <p:scale>
          <a:sx n="64" d="100"/>
          <a:sy n="64" d="100"/>
        </p:scale>
        <p:origin x="984" y="1552"/>
      </p:cViewPr>
      <p:guideLst>
        <p:guide orient="horz" pos="2160"/>
        <p:guide pos="2880"/>
      </p:guideLst>
    </p:cSldViewPr>
  </p:slideViewPr>
  <p:outlineViewPr>
    <p:cViewPr>
      <p:scale>
        <a:sx n="33" d="100"/>
        <a:sy n="33" d="100"/>
      </p:scale>
      <p:origin x="0" y="-52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3" d="100"/>
          <a:sy n="103" d="100"/>
        </p:scale>
        <p:origin x="2624"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F9AC5-B536-DF48-A7BD-4E2F15BCD3F1}" type="datetimeFigureOut">
              <a:rPr lang="en-US" smtClean="0"/>
              <a:t>7/21/23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A9871-7E54-2040-9D98-412169ED6CDA}" type="slidenum">
              <a:rPr lang="en-US" smtClean="0"/>
              <a:t>‹#›</a:t>
            </a:fld>
            <a:endParaRPr lang="en-US"/>
          </a:p>
        </p:txBody>
      </p:sp>
    </p:spTree>
    <p:extLst>
      <p:ext uri="{BB962C8B-B14F-4D97-AF65-F5344CB8AC3E}">
        <p14:creationId xmlns:p14="http://schemas.microsoft.com/office/powerpoint/2010/main" val="837241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A9871-7E54-2040-9D98-412169ED6CDA}" type="slidenum">
              <a:rPr lang="en-US" smtClean="0"/>
              <a:t>1</a:t>
            </a:fld>
            <a:endParaRPr lang="en-US" dirty="0"/>
          </a:p>
        </p:txBody>
      </p:sp>
    </p:spTree>
    <p:extLst>
      <p:ext uri="{BB962C8B-B14F-4D97-AF65-F5344CB8AC3E}">
        <p14:creationId xmlns:p14="http://schemas.microsoft.com/office/powerpoint/2010/main" val="169580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a:t>
            </a:fld>
            <a:endParaRPr lang="en-US"/>
          </a:p>
        </p:txBody>
      </p:sp>
    </p:spTree>
    <p:extLst>
      <p:ext uri="{BB962C8B-B14F-4D97-AF65-F5344CB8AC3E}">
        <p14:creationId xmlns:p14="http://schemas.microsoft.com/office/powerpoint/2010/main" val="162019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a:t>
            </a:fld>
            <a:endParaRPr lang="en-US"/>
          </a:p>
        </p:txBody>
      </p:sp>
    </p:spTree>
    <p:extLst>
      <p:ext uri="{BB962C8B-B14F-4D97-AF65-F5344CB8AC3E}">
        <p14:creationId xmlns:p14="http://schemas.microsoft.com/office/powerpoint/2010/main" val="225440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4</a:t>
            </a:fld>
            <a:endParaRPr lang="en-US"/>
          </a:p>
        </p:txBody>
      </p:sp>
    </p:spTree>
    <p:extLst>
      <p:ext uri="{BB962C8B-B14F-4D97-AF65-F5344CB8AC3E}">
        <p14:creationId xmlns:p14="http://schemas.microsoft.com/office/powerpoint/2010/main" val="3625638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5</a:t>
            </a:fld>
            <a:endParaRPr lang="en-US"/>
          </a:p>
        </p:txBody>
      </p:sp>
    </p:spTree>
    <p:extLst>
      <p:ext uri="{BB962C8B-B14F-4D97-AF65-F5344CB8AC3E}">
        <p14:creationId xmlns:p14="http://schemas.microsoft.com/office/powerpoint/2010/main" val="336732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46</a:t>
            </a:fld>
            <a:endParaRPr lang="en-US"/>
          </a:p>
        </p:txBody>
      </p:sp>
    </p:spTree>
    <p:extLst>
      <p:ext uri="{BB962C8B-B14F-4D97-AF65-F5344CB8AC3E}">
        <p14:creationId xmlns:p14="http://schemas.microsoft.com/office/powerpoint/2010/main" val="224319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A9871-7E54-2040-9D98-412169ED6CDA}" type="slidenum">
              <a:rPr lang="en-US" smtClean="0"/>
              <a:t>52</a:t>
            </a:fld>
            <a:endParaRPr lang="en-US"/>
          </a:p>
        </p:txBody>
      </p:sp>
    </p:spTree>
    <p:extLst>
      <p:ext uri="{BB962C8B-B14F-4D97-AF65-F5344CB8AC3E}">
        <p14:creationId xmlns:p14="http://schemas.microsoft.com/office/powerpoint/2010/main" val="1460654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7/21/23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327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7/21/23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78647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7/21/23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52094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7/21/23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59550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72BFF99-68CE-1A4F-8248-A5814865FFFB}" type="datetimeFigureOut">
              <a:rPr lang="en-US" smtClean="0"/>
              <a:t>7/21/23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273203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72BFF99-68CE-1A4F-8248-A5814865FFFB}" type="datetimeFigureOut">
              <a:rPr lang="en-US" smtClean="0"/>
              <a:t>7/21/23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30323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72BFF99-68CE-1A4F-8248-A5814865FFFB}" type="datetimeFigureOut">
              <a:rPr lang="en-US" smtClean="0"/>
              <a:t>7/21/23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95855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72BFF99-68CE-1A4F-8248-A5814865FFFB}" type="datetimeFigureOut">
              <a:rPr lang="en-US" smtClean="0"/>
              <a:t>7/21/23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247169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BFF99-68CE-1A4F-8248-A5814865FFFB}" type="datetimeFigureOut">
              <a:rPr lang="en-US" smtClean="0"/>
              <a:t>7/21/23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14651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2BFF99-68CE-1A4F-8248-A5814865FFFB}" type="datetimeFigureOut">
              <a:rPr lang="en-US" smtClean="0"/>
              <a:t>7/21/23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9530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2BFF99-68CE-1A4F-8248-A5814865FFFB}" type="datetimeFigureOut">
              <a:rPr lang="en-US" smtClean="0"/>
              <a:t>7/21/23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13340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BFF99-68CE-1A4F-8248-A5814865FFFB}" type="datetimeFigureOut">
              <a:rPr lang="en-US" smtClean="0"/>
              <a:t>7/21/23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CE828-4CFC-3B4A-9B02-FB79CAD7AE74}" type="slidenum">
              <a:rPr lang="en-US" smtClean="0"/>
              <a:t>‹#›</a:t>
            </a:fld>
            <a:endParaRPr lang="en-US"/>
          </a:p>
        </p:txBody>
      </p:sp>
    </p:spTree>
    <p:extLst>
      <p:ext uri="{BB962C8B-B14F-4D97-AF65-F5344CB8AC3E}">
        <p14:creationId xmlns:p14="http://schemas.microsoft.com/office/powerpoint/2010/main" val="5461995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99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2"/>
            <a:ext cx="8600703" cy="5735263"/>
          </a:xfrm>
        </p:spPr>
        <p:txBody>
          <a:bodyPr>
            <a:normAutofit/>
          </a:bodyPr>
          <a:lstStyle/>
          <a:p>
            <a:r>
              <a:rPr lang="en-GB" dirty="0"/>
              <a:t> </a:t>
            </a:r>
            <a:r>
              <a:rPr lang="en-US" dirty="0"/>
              <a:t>Why light?</a:t>
            </a:r>
            <a:endParaRPr lang="en-GB" dirty="0"/>
          </a:p>
        </p:txBody>
      </p:sp>
    </p:spTree>
    <p:extLst>
      <p:ext uri="{BB962C8B-B14F-4D97-AF65-F5344CB8AC3E}">
        <p14:creationId xmlns:p14="http://schemas.microsoft.com/office/powerpoint/2010/main" val="3676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832C3D-EA43-9308-78B0-36D6CE9608B7}"/>
              </a:ext>
            </a:extLst>
          </p:cNvPr>
          <p:cNvPicPr>
            <a:picLocks noChangeAspect="1"/>
          </p:cNvPicPr>
          <p:nvPr/>
        </p:nvPicPr>
        <p:blipFill rotWithShape="1">
          <a:blip r:embed="rId2"/>
          <a:srcRect l="24333" r="-631" b="8358"/>
          <a:stretch/>
        </p:blipFill>
        <p:spPr>
          <a:xfrm>
            <a:off x="0" y="1"/>
            <a:ext cx="9462052" cy="6857999"/>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2"/>
            <a:ext cx="8600703" cy="5735263"/>
          </a:xfrm>
        </p:spPr>
        <p:txBody>
          <a:bodyPr>
            <a:normAutofit/>
          </a:bodyPr>
          <a:lstStyle/>
          <a:p>
            <a:r>
              <a:rPr lang="en-GB" dirty="0"/>
              <a:t> </a:t>
            </a:r>
            <a:r>
              <a:rPr lang="en-US" dirty="0"/>
              <a:t>Light illuminates -</a:t>
            </a:r>
            <a:br>
              <a:rPr lang="en-US" dirty="0"/>
            </a:br>
            <a:r>
              <a:rPr lang="en-US" dirty="0"/>
              <a:t>(It allows you to see!)</a:t>
            </a:r>
            <a:endParaRPr lang="en-GB" dirty="0"/>
          </a:p>
        </p:txBody>
      </p:sp>
    </p:spTree>
    <p:extLst>
      <p:ext uri="{BB962C8B-B14F-4D97-AF65-F5344CB8AC3E}">
        <p14:creationId xmlns:p14="http://schemas.microsoft.com/office/powerpoint/2010/main" val="958305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CE5C3-424D-3728-2D7B-8D8789F25035}"/>
              </a:ext>
            </a:extLst>
          </p:cNvPr>
          <p:cNvPicPr>
            <a:picLocks noChangeAspect="1"/>
          </p:cNvPicPr>
          <p:nvPr/>
        </p:nvPicPr>
        <p:blipFill rotWithShape="1">
          <a:blip r:embed="rId2"/>
          <a:srcRect l="24333" r="-631" b="8358"/>
          <a:stretch/>
        </p:blipFill>
        <p:spPr>
          <a:xfrm>
            <a:off x="0" y="1"/>
            <a:ext cx="9462052" cy="6857999"/>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2"/>
            <a:ext cx="8600703" cy="5735263"/>
          </a:xfrm>
        </p:spPr>
        <p:txBody>
          <a:bodyPr>
            <a:normAutofit/>
          </a:bodyPr>
          <a:lstStyle/>
          <a:p>
            <a:r>
              <a:rPr lang="en-GB" dirty="0"/>
              <a:t> </a:t>
            </a:r>
            <a:r>
              <a:rPr lang="en-US" dirty="0" err="1"/>
              <a:t>Psa</a:t>
            </a:r>
            <a:r>
              <a:rPr lang="en-US" dirty="0"/>
              <a:t> 119:105</a:t>
            </a:r>
            <a:br>
              <a:rPr lang="en-US" dirty="0"/>
            </a:br>
            <a:r>
              <a:rPr lang="en-US" dirty="0"/>
              <a:t>Your word is a lamp to my feet</a:t>
            </a:r>
            <a:br>
              <a:rPr lang="en-GB" dirty="0"/>
            </a:br>
            <a:r>
              <a:rPr lang="en-US" dirty="0"/>
              <a:t>And a light to my path.</a:t>
            </a:r>
            <a:endParaRPr lang="en-GB" dirty="0"/>
          </a:p>
        </p:txBody>
      </p:sp>
    </p:spTree>
    <p:extLst>
      <p:ext uri="{BB962C8B-B14F-4D97-AF65-F5344CB8AC3E}">
        <p14:creationId xmlns:p14="http://schemas.microsoft.com/office/powerpoint/2010/main" val="4122182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34D60-A7DB-873C-38AA-04A56128C095}"/>
              </a:ext>
            </a:extLst>
          </p:cNvPr>
          <p:cNvPicPr>
            <a:picLocks noChangeAspect="1"/>
          </p:cNvPicPr>
          <p:nvPr/>
        </p:nvPicPr>
        <p:blipFill rotWithShape="1">
          <a:blip r:embed="rId2"/>
          <a:srcRect l="24333" r="-631" b="8358"/>
          <a:stretch/>
        </p:blipFill>
        <p:spPr>
          <a:xfrm>
            <a:off x="0" y="1"/>
            <a:ext cx="9462052" cy="6857999"/>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2"/>
            <a:ext cx="8600703" cy="5735263"/>
          </a:xfrm>
        </p:spPr>
        <p:txBody>
          <a:bodyPr>
            <a:normAutofit/>
          </a:bodyPr>
          <a:lstStyle/>
          <a:p>
            <a:r>
              <a:rPr lang="en-GB" dirty="0"/>
              <a:t> </a:t>
            </a:r>
            <a:r>
              <a:rPr lang="en-US" dirty="0" err="1"/>
              <a:t>Psa</a:t>
            </a:r>
            <a:r>
              <a:rPr lang="en-US" dirty="0"/>
              <a:t> 43:3  </a:t>
            </a:r>
            <a:br>
              <a:rPr lang="en-GB" dirty="0"/>
            </a:br>
            <a:r>
              <a:rPr lang="en-US" dirty="0"/>
              <a:t>Oh, send out Your light and Your truth!</a:t>
            </a:r>
            <a:br>
              <a:rPr lang="en-GB" dirty="0"/>
            </a:br>
            <a:r>
              <a:rPr lang="en-US" dirty="0"/>
              <a:t>Let them lead me;</a:t>
            </a:r>
            <a:br>
              <a:rPr lang="en-GB" dirty="0"/>
            </a:br>
            <a:r>
              <a:rPr lang="en-US" dirty="0"/>
              <a:t>Let them bring me to Your holy hill</a:t>
            </a:r>
            <a:br>
              <a:rPr lang="en-GB" dirty="0"/>
            </a:br>
            <a:r>
              <a:rPr lang="en-US" dirty="0"/>
              <a:t>And to Your tabernacle.</a:t>
            </a:r>
            <a:endParaRPr lang="en-GB" dirty="0"/>
          </a:p>
        </p:txBody>
      </p:sp>
    </p:spTree>
    <p:extLst>
      <p:ext uri="{BB962C8B-B14F-4D97-AF65-F5344CB8AC3E}">
        <p14:creationId xmlns:p14="http://schemas.microsoft.com/office/powerpoint/2010/main" val="2346350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3E2392-6302-1B3D-7234-BD3E49C03225}"/>
              </a:ext>
            </a:extLst>
          </p:cNvPr>
          <p:cNvPicPr>
            <a:picLocks noChangeAspect="1"/>
          </p:cNvPicPr>
          <p:nvPr/>
        </p:nvPicPr>
        <p:blipFill rotWithShape="1">
          <a:blip r:embed="rId2"/>
          <a:srcRect l="24333" r="-631" b="8358"/>
          <a:stretch/>
        </p:blipFill>
        <p:spPr>
          <a:xfrm>
            <a:off x="0" y="1"/>
            <a:ext cx="9462052" cy="6857999"/>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2"/>
            <a:ext cx="8600703" cy="5735263"/>
          </a:xfrm>
        </p:spPr>
        <p:txBody>
          <a:bodyPr>
            <a:normAutofit/>
          </a:bodyPr>
          <a:lstStyle/>
          <a:p>
            <a:r>
              <a:rPr lang="en-US" dirty="0"/>
              <a:t>By living according to God’s word, we find direction and avoid stumbling.</a:t>
            </a:r>
            <a:endParaRPr lang="en-GB" dirty="0"/>
          </a:p>
        </p:txBody>
      </p:sp>
    </p:spTree>
    <p:extLst>
      <p:ext uri="{BB962C8B-B14F-4D97-AF65-F5344CB8AC3E}">
        <p14:creationId xmlns:p14="http://schemas.microsoft.com/office/powerpoint/2010/main" val="4053636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560160-DC18-0BA2-FC23-709DDD85F5B7}"/>
              </a:ext>
            </a:extLst>
          </p:cNvPr>
          <p:cNvPicPr>
            <a:picLocks noChangeAspect="1"/>
          </p:cNvPicPr>
          <p:nvPr/>
        </p:nvPicPr>
        <p:blipFill rotWithShape="1">
          <a:blip r:embed="rId2"/>
          <a:srcRect l="16197" r="16197"/>
          <a:stretch/>
        </p:blipFill>
        <p:spPr>
          <a:xfrm>
            <a:off x="0" y="-25968"/>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4821382" y="295422"/>
            <a:ext cx="4028703" cy="5735263"/>
          </a:xfrm>
        </p:spPr>
        <p:txBody>
          <a:bodyPr>
            <a:normAutofit/>
          </a:bodyPr>
          <a:lstStyle/>
          <a:p>
            <a:r>
              <a:rPr lang="en-US" dirty="0"/>
              <a:t>Light must be seen!</a:t>
            </a:r>
            <a:endParaRPr lang="en-GB" dirty="0"/>
          </a:p>
        </p:txBody>
      </p:sp>
    </p:spTree>
    <p:extLst>
      <p:ext uri="{BB962C8B-B14F-4D97-AF65-F5344CB8AC3E}">
        <p14:creationId xmlns:p14="http://schemas.microsoft.com/office/powerpoint/2010/main" val="2866961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560160-DC18-0BA2-FC23-709DDD85F5B7}"/>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16197" r="16197"/>
          <a:stretch/>
        </p:blipFill>
        <p:spPr>
          <a:xfrm>
            <a:off x="0" y="-25968"/>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4821382" y="295422"/>
            <a:ext cx="4028703" cy="5735263"/>
          </a:xfrm>
        </p:spPr>
        <p:txBody>
          <a:bodyPr>
            <a:normAutofit fontScale="90000"/>
          </a:bodyPr>
          <a:lstStyle/>
          <a:p>
            <a:r>
              <a:rPr lang="en-US" dirty="0"/>
              <a:t>Mark 4:21 - Also He said to them, "Is a lamp brought to be put under a basket or under a bed? Is it not to be set on a lampstand?</a:t>
            </a:r>
            <a:endParaRPr lang="en-GB" dirty="0"/>
          </a:p>
        </p:txBody>
      </p:sp>
    </p:spTree>
    <p:extLst>
      <p:ext uri="{BB962C8B-B14F-4D97-AF65-F5344CB8AC3E}">
        <p14:creationId xmlns:p14="http://schemas.microsoft.com/office/powerpoint/2010/main" val="1459434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560160-DC18-0BA2-FC23-709DDD85F5B7}"/>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16197" r="16197"/>
          <a:stretch/>
        </p:blipFill>
        <p:spPr>
          <a:xfrm>
            <a:off x="0" y="-25968"/>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4821382" y="295422"/>
            <a:ext cx="4028703" cy="5735263"/>
          </a:xfrm>
        </p:spPr>
        <p:txBody>
          <a:bodyPr>
            <a:normAutofit/>
          </a:bodyPr>
          <a:lstStyle/>
          <a:p>
            <a:r>
              <a:rPr lang="en-US" dirty="0"/>
              <a:t>God gives you light is so that others may see the light and benefit from it.</a:t>
            </a:r>
            <a:endParaRPr lang="en-GB" dirty="0"/>
          </a:p>
        </p:txBody>
      </p:sp>
    </p:spTree>
    <p:extLst>
      <p:ext uri="{BB962C8B-B14F-4D97-AF65-F5344CB8AC3E}">
        <p14:creationId xmlns:p14="http://schemas.microsoft.com/office/powerpoint/2010/main" val="1433417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43DFD2-D6F8-8DC7-21DA-BAE00A28B61E}"/>
              </a:ext>
            </a:extLst>
          </p:cNvPr>
          <p:cNvPicPr>
            <a:picLocks noChangeAspect="1"/>
          </p:cNvPicPr>
          <p:nvPr/>
        </p:nvPicPr>
        <p:blipFill rotWithShape="1">
          <a:blip r:embed="rId2"/>
          <a:srcRect l="2678" t="12500" r="14041" b="12500"/>
          <a:stretch/>
        </p:blipFill>
        <p:spPr>
          <a:xfrm>
            <a:off x="0" y="0"/>
            <a:ext cx="9047018"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2"/>
            <a:ext cx="4904509" cy="5735263"/>
          </a:xfrm>
        </p:spPr>
        <p:txBody>
          <a:bodyPr>
            <a:normAutofit/>
          </a:bodyPr>
          <a:lstStyle/>
          <a:p>
            <a:r>
              <a:rPr lang="en-US" dirty="0"/>
              <a:t>Light defeats darkness!</a:t>
            </a:r>
          </a:p>
        </p:txBody>
      </p:sp>
    </p:spTree>
    <p:extLst>
      <p:ext uri="{BB962C8B-B14F-4D97-AF65-F5344CB8AC3E}">
        <p14:creationId xmlns:p14="http://schemas.microsoft.com/office/powerpoint/2010/main" val="352352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EE8A0C-D037-6F5E-667F-54D7CABBCDC3}"/>
              </a:ext>
            </a:extLst>
          </p:cNvPr>
          <p:cNvPicPr>
            <a:picLocks noChangeAspect="1"/>
          </p:cNvPicPr>
          <p:nvPr/>
        </p:nvPicPr>
        <p:blipFill rotWithShape="1">
          <a:blip r:embed="rId2"/>
          <a:srcRect l="24333" r="-631" b="8358"/>
          <a:stretch/>
        </p:blipFill>
        <p:spPr>
          <a:xfrm>
            <a:off x="0" y="1"/>
            <a:ext cx="9462052" cy="6857999"/>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Joh 3:18 - "He who believes in Him is not condemned; but he who does not believe is condemned already, because he has not believed in the name of the only begotten Son of God.</a:t>
            </a:r>
            <a:endParaRPr lang="en-GB" dirty="0"/>
          </a:p>
        </p:txBody>
      </p:sp>
    </p:spTree>
    <p:extLst>
      <p:ext uri="{BB962C8B-B14F-4D97-AF65-F5344CB8AC3E}">
        <p14:creationId xmlns:p14="http://schemas.microsoft.com/office/powerpoint/2010/main" val="8826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ADC804-3E12-AF8A-54D8-25C7964C0A81}"/>
              </a:ext>
            </a:extLst>
          </p:cNvPr>
          <p:cNvPicPr>
            <a:picLocks noChangeAspect="1"/>
          </p:cNvPicPr>
          <p:nvPr/>
        </p:nvPicPr>
        <p:blipFill>
          <a:blip r:embed="rId3">
            <a:alphaModFix amt="70000"/>
          </a:blip>
          <a:stretch>
            <a:fillRect/>
          </a:stretch>
        </p:blipFill>
        <p:spPr>
          <a:xfrm>
            <a:off x="-1" y="0"/>
            <a:ext cx="9144000" cy="6858000"/>
          </a:xfrm>
          <a:prstGeom prst="rect">
            <a:avLst/>
          </a:prstGeom>
        </p:spPr>
      </p:pic>
      <p:sp>
        <p:nvSpPr>
          <p:cNvPr id="6" name="Title 5">
            <a:extLst>
              <a:ext uri="{FF2B5EF4-FFF2-40B4-BE49-F238E27FC236}">
                <a16:creationId xmlns:a16="http://schemas.microsoft.com/office/drawing/2014/main" id="{36A71DF6-A8AC-2821-C6D7-7D6DA068AD6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6490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29A3C8-C891-1210-3A41-24334B045243}"/>
              </a:ext>
            </a:extLst>
          </p:cNvPr>
          <p:cNvPicPr>
            <a:picLocks noChangeAspect="1"/>
          </p:cNvPicPr>
          <p:nvPr/>
        </p:nvPicPr>
        <p:blipFill rotWithShape="1">
          <a:blip r:embed="rId2"/>
          <a:srcRect l="24333" r="-631" b="8358"/>
          <a:stretch/>
        </p:blipFill>
        <p:spPr>
          <a:xfrm>
            <a:off x="0" y="1"/>
            <a:ext cx="9462052" cy="6857999"/>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Joh 3:19 - And this is the condemnation, that the light has come into the world, and men loved darkness rather than light, because their deeds were evil.</a:t>
            </a:r>
            <a:endParaRPr lang="en-GB" dirty="0"/>
          </a:p>
        </p:txBody>
      </p:sp>
    </p:spTree>
    <p:extLst>
      <p:ext uri="{BB962C8B-B14F-4D97-AF65-F5344CB8AC3E}">
        <p14:creationId xmlns:p14="http://schemas.microsoft.com/office/powerpoint/2010/main" val="325948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7E0EF4-6F64-8D78-F561-14B0BCF902FE}"/>
              </a:ext>
            </a:extLst>
          </p:cNvPr>
          <p:cNvPicPr>
            <a:picLocks noChangeAspect="1"/>
          </p:cNvPicPr>
          <p:nvPr/>
        </p:nvPicPr>
        <p:blipFill rotWithShape="1">
          <a:blip r:embed="rId2"/>
          <a:srcRect l="24333" r="-631" b="8358"/>
          <a:stretch/>
        </p:blipFill>
        <p:spPr>
          <a:xfrm>
            <a:off x="0" y="1"/>
            <a:ext cx="9462052" cy="6857999"/>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Joh 3:20 - For everyone practicing evil hates the light and does not come to the light, lest his deeds should be exposed.</a:t>
            </a:r>
            <a:endParaRPr lang="en-GB" dirty="0"/>
          </a:p>
        </p:txBody>
      </p:sp>
    </p:spTree>
    <p:extLst>
      <p:ext uri="{BB962C8B-B14F-4D97-AF65-F5344CB8AC3E}">
        <p14:creationId xmlns:p14="http://schemas.microsoft.com/office/powerpoint/2010/main" val="1730700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79B65-7643-04B3-C837-1FE0F63AEB1A}"/>
              </a:ext>
            </a:extLst>
          </p:cNvPr>
          <p:cNvPicPr>
            <a:picLocks noChangeAspect="1"/>
          </p:cNvPicPr>
          <p:nvPr/>
        </p:nvPicPr>
        <p:blipFill rotWithShape="1">
          <a:blip r:embed="rId2"/>
          <a:srcRect l="24333" r="-631" b="8358"/>
          <a:stretch/>
        </p:blipFill>
        <p:spPr>
          <a:xfrm>
            <a:off x="0" y="1"/>
            <a:ext cx="9462052" cy="6857999"/>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Joh 3:21 - But he who does the truth comes to the light, that his deeds may be clearly seen, that they have been done in God."</a:t>
            </a:r>
            <a:endParaRPr lang="en-GB" dirty="0"/>
          </a:p>
        </p:txBody>
      </p:sp>
    </p:spTree>
    <p:extLst>
      <p:ext uri="{BB962C8B-B14F-4D97-AF65-F5344CB8AC3E}">
        <p14:creationId xmlns:p14="http://schemas.microsoft.com/office/powerpoint/2010/main" val="1066608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43DFD2-D6F8-8DC7-21DA-BAE00A28B61E}"/>
              </a:ext>
            </a:extLst>
          </p:cNvPr>
          <p:cNvPicPr>
            <a:picLocks noChangeAspect="1"/>
          </p:cNvPicPr>
          <p:nvPr/>
        </p:nvPicPr>
        <p:blipFill rotWithShape="1">
          <a:blip r:embed="rId2"/>
          <a:srcRect l="2678" t="12500" r="14041" b="12500"/>
          <a:stretch/>
        </p:blipFill>
        <p:spPr>
          <a:xfrm>
            <a:off x="0" y="0"/>
            <a:ext cx="9047018"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2"/>
            <a:ext cx="4904509" cy="5735263"/>
          </a:xfrm>
        </p:spPr>
        <p:txBody>
          <a:bodyPr>
            <a:normAutofit/>
          </a:bodyPr>
          <a:lstStyle/>
          <a:p>
            <a:r>
              <a:rPr lang="en-US" b="1" i="1" dirty="0"/>
              <a:t>Jesus is the light</a:t>
            </a:r>
            <a:r>
              <a:rPr lang="en-US" dirty="0"/>
              <a:t>, who lives in us!</a:t>
            </a:r>
            <a:endParaRPr lang="en-GB" dirty="0"/>
          </a:p>
        </p:txBody>
      </p:sp>
    </p:spTree>
    <p:extLst>
      <p:ext uri="{BB962C8B-B14F-4D97-AF65-F5344CB8AC3E}">
        <p14:creationId xmlns:p14="http://schemas.microsoft.com/office/powerpoint/2010/main" val="47692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B8F8F4-7E9B-779B-951B-5BDFCC0E3891}"/>
              </a:ext>
            </a:extLst>
          </p:cNvPr>
          <p:cNvPicPr>
            <a:picLocks noChangeAspect="1"/>
          </p:cNvPicPr>
          <p:nvPr/>
        </p:nvPicPr>
        <p:blipFill rotWithShape="1">
          <a:blip r:embed="rId2"/>
          <a:srcRect r="10580"/>
          <a:stretch/>
        </p:blipFill>
        <p:spPr>
          <a:xfrm>
            <a:off x="1" y="-9867"/>
            <a:ext cx="9144000" cy="6825797"/>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6281530" cy="6256791"/>
          </a:xfrm>
        </p:spPr>
        <p:txBody>
          <a:bodyPr>
            <a:normAutofit/>
          </a:bodyPr>
          <a:lstStyle/>
          <a:p>
            <a:r>
              <a:rPr lang="en-US" dirty="0"/>
              <a:t>Joh 8:12 - Then Jesus spoke to them again, saying, "I am the light of the world. He who follows Me shall not walk in darkness, but have the light of life."</a:t>
            </a:r>
            <a:endParaRPr lang="en-GB" dirty="0"/>
          </a:p>
        </p:txBody>
      </p:sp>
    </p:spTree>
    <p:extLst>
      <p:ext uri="{BB962C8B-B14F-4D97-AF65-F5344CB8AC3E}">
        <p14:creationId xmlns:p14="http://schemas.microsoft.com/office/powerpoint/2010/main" val="1803959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B8F8F4-7E9B-779B-951B-5BDFCC0E3891}"/>
              </a:ext>
            </a:extLst>
          </p:cNvPr>
          <p:cNvPicPr>
            <a:picLocks noChangeAspect="1"/>
          </p:cNvPicPr>
          <p:nvPr/>
        </p:nvPicPr>
        <p:blipFill rotWithShape="1">
          <a:blip r:embed="rId2"/>
          <a:srcRect r="10580"/>
          <a:stretch/>
        </p:blipFill>
        <p:spPr>
          <a:xfrm>
            <a:off x="1" y="-9867"/>
            <a:ext cx="9144000" cy="6825797"/>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6281530" cy="6256791"/>
          </a:xfrm>
        </p:spPr>
        <p:txBody>
          <a:bodyPr>
            <a:normAutofit/>
          </a:bodyPr>
          <a:lstStyle/>
          <a:p>
            <a:r>
              <a:rPr lang="en-US" dirty="0"/>
              <a:t>Joh 1:4 - In Him was life, and the life was the light of men.</a:t>
            </a:r>
            <a:endParaRPr lang="en-GB" dirty="0"/>
          </a:p>
        </p:txBody>
      </p:sp>
    </p:spTree>
    <p:extLst>
      <p:ext uri="{BB962C8B-B14F-4D97-AF65-F5344CB8AC3E}">
        <p14:creationId xmlns:p14="http://schemas.microsoft.com/office/powerpoint/2010/main" val="2884258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B8F8F4-7E9B-779B-951B-5BDFCC0E3891}"/>
              </a:ext>
            </a:extLst>
          </p:cNvPr>
          <p:cNvPicPr>
            <a:picLocks noChangeAspect="1"/>
          </p:cNvPicPr>
          <p:nvPr/>
        </p:nvPicPr>
        <p:blipFill rotWithShape="1">
          <a:blip r:embed="rId2"/>
          <a:srcRect r="10580"/>
          <a:stretch/>
        </p:blipFill>
        <p:spPr>
          <a:xfrm>
            <a:off x="1" y="-9867"/>
            <a:ext cx="9144000" cy="6825797"/>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6281530" cy="6256791"/>
          </a:xfrm>
        </p:spPr>
        <p:txBody>
          <a:bodyPr>
            <a:normAutofit/>
          </a:bodyPr>
          <a:lstStyle/>
          <a:p>
            <a:r>
              <a:rPr lang="en-US" dirty="0"/>
              <a:t>Joh 1:5 - And the light shines in the darkness, and the darkness did not comprehend it.</a:t>
            </a:r>
            <a:endParaRPr lang="en-GB" dirty="0"/>
          </a:p>
        </p:txBody>
      </p:sp>
    </p:spTree>
    <p:extLst>
      <p:ext uri="{BB962C8B-B14F-4D97-AF65-F5344CB8AC3E}">
        <p14:creationId xmlns:p14="http://schemas.microsoft.com/office/powerpoint/2010/main" val="819500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B8F8F4-7E9B-779B-951B-5BDFCC0E3891}"/>
              </a:ext>
            </a:extLst>
          </p:cNvPr>
          <p:cNvPicPr>
            <a:picLocks noChangeAspect="1"/>
          </p:cNvPicPr>
          <p:nvPr/>
        </p:nvPicPr>
        <p:blipFill rotWithShape="1">
          <a:blip r:embed="rId2"/>
          <a:srcRect r="10580"/>
          <a:stretch/>
        </p:blipFill>
        <p:spPr>
          <a:xfrm>
            <a:off x="1" y="-9867"/>
            <a:ext cx="9144000" cy="6825797"/>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6281530" cy="6256791"/>
          </a:xfrm>
        </p:spPr>
        <p:txBody>
          <a:bodyPr>
            <a:normAutofit/>
          </a:bodyPr>
          <a:lstStyle/>
          <a:p>
            <a:r>
              <a:rPr lang="en-US" dirty="0"/>
              <a:t>Joh 1:6 - There was a man sent from God, whose name was John.</a:t>
            </a:r>
            <a:endParaRPr lang="en-GB" dirty="0"/>
          </a:p>
        </p:txBody>
      </p:sp>
    </p:spTree>
    <p:extLst>
      <p:ext uri="{BB962C8B-B14F-4D97-AF65-F5344CB8AC3E}">
        <p14:creationId xmlns:p14="http://schemas.microsoft.com/office/powerpoint/2010/main" val="2553662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B8F8F4-7E9B-779B-951B-5BDFCC0E3891}"/>
              </a:ext>
            </a:extLst>
          </p:cNvPr>
          <p:cNvPicPr>
            <a:picLocks noChangeAspect="1"/>
          </p:cNvPicPr>
          <p:nvPr/>
        </p:nvPicPr>
        <p:blipFill rotWithShape="1">
          <a:blip r:embed="rId2"/>
          <a:srcRect r="10580"/>
          <a:stretch/>
        </p:blipFill>
        <p:spPr>
          <a:xfrm>
            <a:off x="1" y="-9867"/>
            <a:ext cx="9144000" cy="6825797"/>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6281530" cy="6256791"/>
          </a:xfrm>
        </p:spPr>
        <p:txBody>
          <a:bodyPr>
            <a:normAutofit/>
          </a:bodyPr>
          <a:lstStyle/>
          <a:p>
            <a:r>
              <a:rPr lang="en-US" dirty="0"/>
              <a:t>Joh 1:7 - This man came for a witness, to bear witness of the Light, that all through him might believe.</a:t>
            </a:r>
            <a:endParaRPr lang="en-GB" dirty="0"/>
          </a:p>
        </p:txBody>
      </p:sp>
    </p:spTree>
    <p:extLst>
      <p:ext uri="{BB962C8B-B14F-4D97-AF65-F5344CB8AC3E}">
        <p14:creationId xmlns:p14="http://schemas.microsoft.com/office/powerpoint/2010/main" val="3116905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B8F8F4-7E9B-779B-951B-5BDFCC0E3891}"/>
              </a:ext>
            </a:extLst>
          </p:cNvPr>
          <p:cNvPicPr>
            <a:picLocks noChangeAspect="1"/>
          </p:cNvPicPr>
          <p:nvPr/>
        </p:nvPicPr>
        <p:blipFill rotWithShape="1">
          <a:blip r:embed="rId2"/>
          <a:srcRect r="10580"/>
          <a:stretch/>
        </p:blipFill>
        <p:spPr>
          <a:xfrm>
            <a:off x="1" y="-9867"/>
            <a:ext cx="9144000" cy="6825797"/>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6281530" cy="6256791"/>
          </a:xfrm>
        </p:spPr>
        <p:txBody>
          <a:bodyPr>
            <a:normAutofit/>
          </a:bodyPr>
          <a:lstStyle/>
          <a:p>
            <a:r>
              <a:rPr lang="en-US" dirty="0"/>
              <a:t>Joh 1:8 - He was not that Light, but was sent to bear witness of that Light.</a:t>
            </a:r>
            <a:endParaRPr lang="en-GB" dirty="0"/>
          </a:p>
        </p:txBody>
      </p:sp>
    </p:spTree>
    <p:extLst>
      <p:ext uri="{BB962C8B-B14F-4D97-AF65-F5344CB8AC3E}">
        <p14:creationId xmlns:p14="http://schemas.microsoft.com/office/powerpoint/2010/main" val="261025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ADC804-3E12-AF8A-54D8-25C7964C0A81}"/>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artisticBlur/>
                    </a14:imgEffect>
                  </a14:imgLayer>
                </a14:imgProps>
              </a:ext>
            </a:extLst>
          </a:blip>
          <a:stretch>
            <a:fillRect/>
          </a:stretch>
        </p:blipFill>
        <p:spPr>
          <a:xfrm>
            <a:off x="-1"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 y="755373"/>
            <a:ext cx="4452731" cy="5059017"/>
          </a:xfrm>
        </p:spPr>
        <p:txBody>
          <a:bodyPr>
            <a:normAutofit/>
          </a:bodyPr>
          <a:lstStyle/>
          <a:p>
            <a:r>
              <a:rPr lang="en-GB" dirty="0"/>
              <a:t>We know that we are in the “last days” and that sin and ungodliness is increasing on a global scale. </a:t>
            </a:r>
          </a:p>
        </p:txBody>
      </p:sp>
    </p:spTree>
    <p:extLst>
      <p:ext uri="{BB962C8B-B14F-4D97-AF65-F5344CB8AC3E}">
        <p14:creationId xmlns:p14="http://schemas.microsoft.com/office/powerpoint/2010/main" val="3457132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B8F8F4-7E9B-779B-951B-5BDFCC0E3891}"/>
              </a:ext>
            </a:extLst>
          </p:cNvPr>
          <p:cNvPicPr>
            <a:picLocks noChangeAspect="1"/>
          </p:cNvPicPr>
          <p:nvPr/>
        </p:nvPicPr>
        <p:blipFill rotWithShape="1">
          <a:blip r:embed="rId2"/>
          <a:srcRect r="10580"/>
          <a:stretch/>
        </p:blipFill>
        <p:spPr>
          <a:xfrm>
            <a:off x="1" y="-9867"/>
            <a:ext cx="9144000" cy="6825797"/>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6281530" cy="6256791"/>
          </a:xfrm>
        </p:spPr>
        <p:txBody>
          <a:bodyPr>
            <a:normAutofit/>
          </a:bodyPr>
          <a:lstStyle/>
          <a:p>
            <a:r>
              <a:rPr lang="en-US" dirty="0"/>
              <a:t>Joh 1:9 - That was the true Light which gives light to every man coming into the world.</a:t>
            </a:r>
            <a:endParaRPr lang="en-GB" dirty="0"/>
          </a:p>
        </p:txBody>
      </p:sp>
    </p:spTree>
    <p:extLst>
      <p:ext uri="{BB962C8B-B14F-4D97-AF65-F5344CB8AC3E}">
        <p14:creationId xmlns:p14="http://schemas.microsoft.com/office/powerpoint/2010/main" val="2886515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29F66-FE8B-7318-681F-096CF002F452}"/>
              </a:ext>
            </a:extLst>
          </p:cNvPr>
          <p:cNvPicPr>
            <a:picLocks noChangeAspect="1"/>
          </p:cNvPicPr>
          <p:nvPr/>
        </p:nvPicPr>
        <p:blipFill rotWithShape="1">
          <a:blip r:embed="rId2"/>
          <a:srcRect l="16667" r="16667"/>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600703" cy="5790584"/>
          </a:xfrm>
        </p:spPr>
        <p:txBody>
          <a:bodyPr>
            <a:normAutofit/>
          </a:bodyPr>
          <a:lstStyle/>
          <a:p>
            <a:r>
              <a:rPr lang="en-US" dirty="0"/>
              <a:t>Walk in the light!</a:t>
            </a:r>
            <a:endParaRPr lang="en-GB" dirty="0"/>
          </a:p>
        </p:txBody>
      </p:sp>
    </p:spTree>
    <p:extLst>
      <p:ext uri="{BB962C8B-B14F-4D97-AF65-F5344CB8AC3E}">
        <p14:creationId xmlns:p14="http://schemas.microsoft.com/office/powerpoint/2010/main" val="355890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29F66-FE8B-7318-681F-096CF002F452}"/>
              </a:ext>
            </a:extLst>
          </p:cNvPr>
          <p:cNvPicPr>
            <a:picLocks noChangeAspect="1"/>
          </p:cNvPicPr>
          <p:nvPr/>
        </p:nvPicPr>
        <p:blipFill rotWithShape="1">
          <a:blip r:embed="rId2"/>
          <a:srcRect l="16667" r="16667"/>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709530" y="295423"/>
            <a:ext cx="7140555" cy="5790584"/>
          </a:xfrm>
        </p:spPr>
        <p:txBody>
          <a:bodyPr>
            <a:normAutofit/>
          </a:bodyPr>
          <a:lstStyle/>
          <a:p>
            <a:r>
              <a:rPr lang="en-US" dirty="0"/>
              <a:t>Eph 5:8 - For you were once darkness, but now you are light in the Lord. Walk as children of light</a:t>
            </a:r>
            <a:endParaRPr lang="en-GB" dirty="0"/>
          </a:p>
        </p:txBody>
      </p:sp>
    </p:spTree>
    <p:extLst>
      <p:ext uri="{BB962C8B-B14F-4D97-AF65-F5344CB8AC3E}">
        <p14:creationId xmlns:p14="http://schemas.microsoft.com/office/powerpoint/2010/main" val="2639227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29F66-FE8B-7318-681F-096CF002F452}"/>
              </a:ext>
            </a:extLst>
          </p:cNvPr>
          <p:cNvPicPr>
            <a:picLocks noChangeAspect="1"/>
          </p:cNvPicPr>
          <p:nvPr/>
        </p:nvPicPr>
        <p:blipFill rotWithShape="1">
          <a:blip r:embed="rId2"/>
          <a:srcRect l="16667" r="16667"/>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709530" y="295423"/>
            <a:ext cx="7140555" cy="5790584"/>
          </a:xfrm>
        </p:spPr>
        <p:txBody>
          <a:bodyPr>
            <a:normAutofit/>
          </a:bodyPr>
          <a:lstStyle/>
          <a:p>
            <a:r>
              <a:rPr lang="en-US" dirty="0"/>
              <a:t>Eph 5:9 - (for the fruit of the Spirit is in all goodness, righteousness, and truth),</a:t>
            </a:r>
            <a:endParaRPr lang="en-GB" dirty="0"/>
          </a:p>
        </p:txBody>
      </p:sp>
    </p:spTree>
    <p:extLst>
      <p:ext uri="{BB962C8B-B14F-4D97-AF65-F5344CB8AC3E}">
        <p14:creationId xmlns:p14="http://schemas.microsoft.com/office/powerpoint/2010/main" val="1287535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29F66-FE8B-7318-681F-096CF002F452}"/>
              </a:ext>
            </a:extLst>
          </p:cNvPr>
          <p:cNvPicPr>
            <a:picLocks noChangeAspect="1"/>
          </p:cNvPicPr>
          <p:nvPr/>
        </p:nvPicPr>
        <p:blipFill rotWithShape="1">
          <a:blip r:embed="rId2"/>
          <a:srcRect l="16667" r="16667"/>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709530" y="295423"/>
            <a:ext cx="7140555" cy="5790584"/>
          </a:xfrm>
        </p:spPr>
        <p:txBody>
          <a:bodyPr>
            <a:normAutofit/>
          </a:bodyPr>
          <a:lstStyle/>
          <a:p>
            <a:r>
              <a:rPr lang="en-US" dirty="0"/>
              <a:t>Eph 5:10 - finding out what is acceptable to the Lord.</a:t>
            </a:r>
            <a:endParaRPr lang="en-GB" dirty="0"/>
          </a:p>
        </p:txBody>
      </p:sp>
    </p:spTree>
    <p:extLst>
      <p:ext uri="{BB962C8B-B14F-4D97-AF65-F5344CB8AC3E}">
        <p14:creationId xmlns:p14="http://schemas.microsoft.com/office/powerpoint/2010/main" val="342539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29F66-FE8B-7318-681F-096CF002F452}"/>
              </a:ext>
            </a:extLst>
          </p:cNvPr>
          <p:cNvPicPr>
            <a:picLocks noChangeAspect="1"/>
          </p:cNvPicPr>
          <p:nvPr/>
        </p:nvPicPr>
        <p:blipFill rotWithShape="1">
          <a:blip r:embed="rId2"/>
          <a:srcRect l="16667" r="16667"/>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709530" y="295423"/>
            <a:ext cx="7140555" cy="5790584"/>
          </a:xfrm>
        </p:spPr>
        <p:txBody>
          <a:bodyPr>
            <a:normAutofit/>
          </a:bodyPr>
          <a:lstStyle/>
          <a:p>
            <a:r>
              <a:rPr lang="en-US" dirty="0"/>
              <a:t>Eph 5:11 - And have no fellowship with the unfruitful works of darkness, but rather expose them.</a:t>
            </a:r>
            <a:endParaRPr lang="en-GB" dirty="0"/>
          </a:p>
        </p:txBody>
      </p:sp>
    </p:spTree>
    <p:extLst>
      <p:ext uri="{BB962C8B-B14F-4D97-AF65-F5344CB8AC3E}">
        <p14:creationId xmlns:p14="http://schemas.microsoft.com/office/powerpoint/2010/main" val="267532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29F66-FE8B-7318-681F-096CF002F452}"/>
              </a:ext>
            </a:extLst>
          </p:cNvPr>
          <p:cNvPicPr>
            <a:picLocks noChangeAspect="1"/>
          </p:cNvPicPr>
          <p:nvPr/>
        </p:nvPicPr>
        <p:blipFill rotWithShape="1">
          <a:blip r:embed="rId2"/>
          <a:srcRect l="16667" r="16667"/>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709530" y="295423"/>
            <a:ext cx="7140555" cy="5790584"/>
          </a:xfrm>
        </p:spPr>
        <p:txBody>
          <a:bodyPr>
            <a:normAutofit/>
          </a:bodyPr>
          <a:lstStyle/>
          <a:p>
            <a:r>
              <a:rPr lang="en-US" dirty="0"/>
              <a:t>Eph 5:12 - For it is shameful even to speak of those things which are done by them in secret.</a:t>
            </a:r>
            <a:endParaRPr lang="en-GB" dirty="0"/>
          </a:p>
        </p:txBody>
      </p:sp>
    </p:spTree>
    <p:extLst>
      <p:ext uri="{BB962C8B-B14F-4D97-AF65-F5344CB8AC3E}">
        <p14:creationId xmlns:p14="http://schemas.microsoft.com/office/powerpoint/2010/main" val="3828394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29F66-FE8B-7318-681F-096CF002F452}"/>
              </a:ext>
            </a:extLst>
          </p:cNvPr>
          <p:cNvPicPr>
            <a:picLocks noChangeAspect="1"/>
          </p:cNvPicPr>
          <p:nvPr/>
        </p:nvPicPr>
        <p:blipFill rotWithShape="1">
          <a:blip r:embed="rId2"/>
          <a:srcRect l="16667" r="16667"/>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709530" y="295423"/>
            <a:ext cx="7140555" cy="5790584"/>
          </a:xfrm>
        </p:spPr>
        <p:txBody>
          <a:bodyPr>
            <a:normAutofit/>
          </a:bodyPr>
          <a:lstStyle/>
          <a:p>
            <a:r>
              <a:rPr lang="en-US" dirty="0"/>
              <a:t>Eph 5:13 - But all things that are exposed are made manifest by the light, for whatever makes manifest is light.</a:t>
            </a:r>
            <a:endParaRPr lang="en-GB" dirty="0"/>
          </a:p>
        </p:txBody>
      </p:sp>
    </p:spTree>
    <p:extLst>
      <p:ext uri="{BB962C8B-B14F-4D97-AF65-F5344CB8AC3E}">
        <p14:creationId xmlns:p14="http://schemas.microsoft.com/office/powerpoint/2010/main" val="4153976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29F66-FE8B-7318-681F-096CF002F452}"/>
              </a:ext>
            </a:extLst>
          </p:cNvPr>
          <p:cNvPicPr>
            <a:picLocks noChangeAspect="1"/>
          </p:cNvPicPr>
          <p:nvPr/>
        </p:nvPicPr>
        <p:blipFill rotWithShape="1">
          <a:blip r:embed="rId2"/>
          <a:srcRect l="16667" r="16667"/>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709530" y="295423"/>
            <a:ext cx="7140555" cy="5790584"/>
          </a:xfrm>
        </p:spPr>
        <p:txBody>
          <a:bodyPr>
            <a:normAutofit/>
          </a:bodyPr>
          <a:lstStyle/>
          <a:p>
            <a:r>
              <a:rPr lang="en-US" dirty="0"/>
              <a:t>Eph 5:14 - Therefore He says:</a:t>
            </a:r>
            <a:br>
              <a:rPr lang="en-GB" dirty="0"/>
            </a:br>
            <a:r>
              <a:rPr lang="en-US" dirty="0"/>
              <a:t>"Awake, you who sleep,</a:t>
            </a:r>
            <a:br>
              <a:rPr lang="en-GB" dirty="0"/>
            </a:br>
            <a:r>
              <a:rPr lang="en-US" dirty="0"/>
              <a:t>Arise from the dead,</a:t>
            </a:r>
            <a:br>
              <a:rPr lang="en-GB" dirty="0"/>
            </a:br>
            <a:r>
              <a:rPr lang="en-US" dirty="0"/>
              <a:t>And Christ will give you light."</a:t>
            </a:r>
            <a:endParaRPr lang="en-GB" dirty="0"/>
          </a:p>
        </p:txBody>
      </p:sp>
    </p:spTree>
    <p:extLst>
      <p:ext uri="{BB962C8B-B14F-4D97-AF65-F5344CB8AC3E}">
        <p14:creationId xmlns:p14="http://schemas.microsoft.com/office/powerpoint/2010/main" val="2301898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24F62F-FC21-BF84-F1E9-84FA269357CC}"/>
              </a:ext>
            </a:extLst>
          </p:cNvPr>
          <p:cNvPicPr>
            <a:picLocks noChangeAspect="1"/>
          </p:cNvPicPr>
          <p:nvPr/>
        </p:nvPicPr>
        <p:blipFill rotWithShape="1">
          <a:blip r:embed="rId2"/>
          <a:srcRect r="26752" b="25284"/>
          <a:stretch/>
        </p:blipFill>
        <p:spPr>
          <a:xfrm>
            <a:off x="0" y="-143060"/>
            <a:ext cx="9144000" cy="7001060"/>
          </a:xfrm>
          <a:prstGeom prst="rect">
            <a:avLst/>
          </a:prstGeom>
          <a:effectLst>
            <a:softEdge rad="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4790661" cy="6256791"/>
          </a:xfrm>
        </p:spPr>
        <p:txBody>
          <a:bodyPr>
            <a:normAutofit/>
          </a:bodyPr>
          <a:lstStyle/>
          <a:p>
            <a:r>
              <a:rPr lang="en-US" dirty="0"/>
              <a:t>Don’t walk in darkness!</a:t>
            </a:r>
          </a:p>
        </p:txBody>
      </p:sp>
    </p:spTree>
    <p:extLst>
      <p:ext uri="{BB962C8B-B14F-4D97-AF65-F5344CB8AC3E}">
        <p14:creationId xmlns:p14="http://schemas.microsoft.com/office/powerpoint/2010/main" val="362055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ADC804-3E12-AF8A-54D8-25C7964C0A81}"/>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artisticBlur/>
                    </a14:imgEffect>
                  </a14:imgLayer>
                </a14:imgProps>
              </a:ext>
            </a:extLst>
          </a:blip>
          <a:stretch>
            <a:fillRect/>
          </a:stretch>
        </p:blipFill>
        <p:spPr>
          <a:xfrm>
            <a:off x="-1"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 y="755373"/>
            <a:ext cx="4452731" cy="5059017"/>
          </a:xfrm>
        </p:spPr>
        <p:txBody>
          <a:bodyPr>
            <a:normAutofit/>
          </a:bodyPr>
          <a:lstStyle/>
          <a:p>
            <a:r>
              <a:rPr lang="en-US" dirty="0"/>
              <a:t>But what should we do in response? </a:t>
            </a:r>
            <a:endParaRPr lang="en-GB" dirty="0"/>
          </a:p>
        </p:txBody>
      </p:sp>
    </p:spTree>
    <p:extLst>
      <p:ext uri="{BB962C8B-B14F-4D97-AF65-F5344CB8AC3E}">
        <p14:creationId xmlns:p14="http://schemas.microsoft.com/office/powerpoint/2010/main" val="4092649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24F62F-FC21-BF84-F1E9-84FA269357CC}"/>
              </a:ext>
            </a:extLst>
          </p:cNvPr>
          <p:cNvPicPr>
            <a:picLocks noChangeAspect="1"/>
          </p:cNvPicPr>
          <p:nvPr/>
        </p:nvPicPr>
        <p:blipFill rotWithShape="1">
          <a:blip r:embed="rId2">
            <a:alphaModFix amt="58000"/>
            <a:extLst>
              <a:ext uri="{BEBA8EAE-BF5A-486C-A8C5-ECC9F3942E4B}">
                <a14:imgProps xmlns:a14="http://schemas.microsoft.com/office/drawing/2010/main">
                  <a14:imgLayer r:embed="rId3">
                    <a14:imgEffect>
                      <a14:artisticBlur radius="7"/>
                    </a14:imgEffect>
                  </a14:imgLayer>
                </a14:imgProps>
              </a:ext>
            </a:extLst>
          </a:blip>
          <a:srcRect r="26752" b="25284"/>
          <a:stretch/>
        </p:blipFill>
        <p:spPr>
          <a:xfrm>
            <a:off x="0" y="-143060"/>
            <a:ext cx="9144000" cy="7001060"/>
          </a:xfrm>
          <a:prstGeom prst="rect">
            <a:avLst/>
          </a:prstGeom>
          <a:effectLst>
            <a:softEdge rad="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1Jn 1:5 - This is the message which we have heard from Him and declare to you, that God is light and in Him is no darkness at all.</a:t>
            </a:r>
            <a:endParaRPr lang="en-GB" dirty="0"/>
          </a:p>
        </p:txBody>
      </p:sp>
    </p:spTree>
    <p:extLst>
      <p:ext uri="{BB962C8B-B14F-4D97-AF65-F5344CB8AC3E}">
        <p14:creationId xmlns:p14="http://schemas.microsoft.com/office/powerpoint/2010/main" val="765775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24F62F-FC21-BF84-F1E9-84FA269357CC}"/>
              </a:ext>
            </a:extLst>
          </p:cNvPr>
          <p:cNvPicPr>
            <a:picLocks noChangeAspect="1"/>
          </p:cNvPicPr>
          <p:nvPr/>
        </p:nvPicPr>
        <p:blipFill rotWithShape="1">
          <a:blip r:embed="rId2">
            <a:alphaModFix amt="58000"/>
            <a:extLst>
              <a:ext uri="{BEBA8EAE-BF5A-486C-A8C5-ECC9F3942E4B}">
                <a14:imgProps xmlns:a14="http://schemas.microsoft.com/office/drawing/2010/main">
                  <a14:imgLayer r:embed="rId3">
                    <a14:imgEffect>
                      <a14:artisticBlur radius="7"/>
                    </a14:imgEffect>
                  </a14:imgLayer>
                </a14:imgProps>
              </a:ext>
            </a:extLst>
          </a:blip>
          <a:srcRect r="26752" b="25284"/>
          <a:stretch/>
        </p:blipFill>
        <p:spPr>
          <a:xfrm>
            <a:off x="0" y="-143060"/>
            <a:ext cx="9144000" cy="7001060"/>
          </a:xfrm>
          <a:prstGeom prst="rect">
            <a:avLst/>
          </a:prstGeom>
          <a:effectLst>
            <a:softEdge rad="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1Jn 1:6 - If we say that we have fellowship with Him, and walk in darkness, we lie and do not practice the truth.</a:t>
            </a:r>
            <a:endParaRPr lang="en-GB" dirty="0"/>
          </a:p>
        </p:txBody>
      </p:sp>
    </p:spTree>
    <p:extLst>
      <p:ext uri="{BB962C8B-B14F-4D97-AF65-F5344CB8AC3E}">
        <p14:creationId xmlns:p14="http://schemas.microsoft.com/office/powerpoint/2010/main" val="1843581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24F62F-FC21-BF84-F1E9-84FA269357CC}"/>
              </a:ext>
            </a:extLst>
          </p:cNvPr>
          <p:cNvPicPr>
            <a:picLocks noChangeAspect="1"/>
          </p:cNvPicPr>
          <p:nvPr/>
        </p:nvPicPr>
        <p:blipFill rotWithShape="1">
          <a:blip r:embed="rId2">
            <a:alphaModFix amt="58000"/>
            <a:extLst>
              <a:ext uri="{BEBA8EAE-BF5A-486C-A8C5-ECC9F3942E4B}">
                <a14:imgProps xmlns:a14="http://schemas.microsoft.com/office/drawing/2010/main">
                  <a14:imgLayer r:embed="rId3">
                    <a14:imgEffect>
                      <a14:artisticBlur radius="7"/>
                    </a14:imgEffect>
                  </a14:imgLayer>
                </a14:imgProps>
              </a:ext>
            </a:extLst>
          </a:blip>
          <a:srcRect r="26752" b="25284"/>
          <a:stretch/>
        </p:blipFill>
        <p:spPr>
          <a:xfrm>
            <a:off x="0" y="-143060"/>
            <a:ext cx="9144000" cy="7001060"/>
          </a:xfrm>
          <a:prstGeom prst="rect">
            <a:avLst/>
          </a:prstGeom>
          <a:effectLst>
            <a:softEdge rad="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1Jn 1:7 - But if we walk in the light as He is in the light, we have fellowship with one another, and the blood of Jesus Christ His Son cleanses us from all sin.</a:t>
            </a:r>
            <a:endParaRPr lang="en-GB" dirty="0"/>
          </a:p>
        </p:txBody>
      </p:sp>
    </p:spTree>
    <p:extLst>
      <p:ext uri="{BB962C8B-B14F-4D97-AF65-F5344CB8AC3E}">
        <p14:creationId xmlns:p14="http://schemas.microsoft.com/office/powerpoint/2010/main" val="3964641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24F62F-FC21-BF84-F1E9-84FA269357CC}"/>
              </a:ext>
            </a:extLst>
          </p:cNvPr>
          <p:cNvPicPr>
            <a:picLocks noChangeAspect="1"/>
          </p:cNvPicPr>
          <p:nvPr/>
        </p:nvPicPr>
        <p:blipFill rotWithShape="1">
          <a:blip r:embed="rId2">
            <a:alphaModFix amt="58000"/>
            <a:extLst>
              <a:ext uri="{BEBA8EAE-BF5A-486C-A8C5-ECC9F3942E4B}">
                <a14:imgProps xmlns:a14="http://schemas.microsoft.com/office/drawing/2010/main">
                  <a14:imgLayer r:embed="rId3">
                    <a14:imgEffect>
                      <a14:artisticBlur radius="7"/>
                    </a14:imgEffect>
                  </a14:imgLayer>
                </a14:imgProps>
              </a:ext>
            </a:extLst>
          </a:blip>
          <a:srcRect r="26752" b="25284"/>
          <a:stretch/>
        </p:blipFill>
        <p:spPr>
          <a:xfrm>
            <a:off x="0" y="-143060"/>
            <a:ext cx="9144000" cy="7001060"/>
          </a:xfrm>
          <a:prstGeom prst="rect">
            <a:avLst/>
          </a:prstGeom>
          <a:effectLst>
            <a:softEdge rad="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1Jn 1:8 - If we say that we have no sin, we deceive ourselves, and the truth is not in us.</a:t>
            </a:r>
            <a:endParaRPr lang="en-GB" dirty="0"/>
          </a:p>
        </p:txBody>
      </p:sp>
    </p:spTree>
    <p:extLst>
      <p:ext uri="{BB962C8B-B14F-4D97-AF65-F5344CB8AC3E}">
        <p14:creationId xmlns:p14="http://schemas.microsoft.com/office/powerpoint/2010/main" val="2023282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24F62F-FC21-BF84-F1E9-84FA269357CC}"/>
              </a:ext>
            </a:extLst>
          </p:cNvPr>
          <p:cNvPicPr>
            <a:picLocks noChangeAspect="1"/>
          </p:cNvPicPr>
          <p:nvPr/>
        </p:nvPicPr>
        <p:blipFill rotWithShape="1">
          <a:blip r:embed="rId2">
            <a:alphaModFix amt="58000"/>
            <a:extLst>
              <a:ext uri="{BEBA8EAE-BF5A-486C-A8C5-ECC9F3942E4B}">
                <a14:imgProps xmlns:a14="http://schemas.microsoft.com/office/drawing/2010/main">
                  <a14:imgLayer r:embed="rId3">
                    <a14:imgEffect>
                      <a14:artisticBlur radius="7"/>
                    </a14:imgEffect>
                  </a14:imgLayer>
                </a14:imgProps>
              </a:ext>
            </a:extLst>
          </a:blip>
          <a:srcRect r="26752" b="25284"/>
          <a:stretch/>
        </p:blipFill>
        <p:spPr>
          <a:xfrm>
            <a:off x="0" y="-143060"/>
            <a:ext cx="9144000" cy="7001060"/>
          </a:xfrm>
          <a:prstGeom prst="rect">
            <a:avLst/>
          </a:prstGeom>
          <a:effectLst>
            <a:softEdge rad="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1Jn 1:9 - If we confess our sins, He is faithful and just to forgive us our sins and to cleanse us from all unrighteousness.</a:t>
            </a:r>
            <a:endParaRPr lang="en-GB" dirty="0"/>
          </a:p>
        </p:txBody>
      </p:sp>
    </p:spTree>
    <p:extLst>
      <p:ext uri="{BB962C8B-B14F-4D97-AF65-F5344CB8AC3E}">
        <p14:creationId xmlns:p14="http://schemas.microsoft.com/office/powerpoint/2010/main" val="3262984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24F62F-FC21-BF84-F1E9-84FA269357CC}"/>
              </a:ext>
            </a:extLst>
          </p:cNvPr>
          <p:cNvPicPr>
            <a:picLocks noChangeAspect="1"/>
          </p:cNvPicPr>
          <p:nvPr/>
        </p:nvPicPr>
        <p:blipFill rotWithShape="1">
          <a:blip r:embed="rId2">
            <a:alphaModFix amt="58000"/>
            <a:extLst>
              <a:ext uri="{BEBA8EAE-BF5A-486C-A8C5-ECC9F3942E4B}">
                <a14:imgProps xmlns:a14="http://schemas.microsoft.com/office/drawing/2010/main">
                  <a14:imgLayer r:embed="rId3">
                    <a14:imgEffect>
                      <a14:artisticBlur radius="7"/>
                    </a14:imgEffect>
                  </a14:imgLayer>
                </a14:imgProps>
              </a:ext>
            </a:extLst>
          </a:blip>
          <a:srcRect r="26752" b="25284"/>
          <a:stretch/>
        </p:blipFill>
        <p:spPr>
          <a:xfrm>
            <a:off x="0" y="-143060"/>
            <a:ext cx="9144000" cy="7001060"/>
          </a:xfrm>
          <a:prstGeom prst="rect">
            <a:avLst/>
          </a:prstGeom>
          <a:effectLst>
            <a:softEdge rad="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1Jn 1:10 - If we say that we have not sinned, we make Him a liar, and His word is not in us.</a:t>
            </a:r>
            <a:endParaRPr lang="en-GB" dirty="0"/>
          </a:p>
        </p:txBody>
      </p:sp>
    </p:spTree>
    <p:extLst>
      <p:ext uri="{BB962C8B-B14F-4D97-AF65-F5344CB8AC3E}">
        <p14:creationId xmlns:p14="http://schemas.microsoft.com/office/powerpoint/2010/main" val="3014473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ADC804-3E12-AF8A-54D8-25C7964C0A81}"/>
              </a:ext>
            </a:extLst>
          </p:cNvPr>
          <p:cNvPicPr>
            <a:picLocks noChangeAspect="1"/>
          </p:cNvPicPr>
          <p:nvPr/>
        </p:nvPicPr>
        <p:blipFill>
          <a:blip r:embed="rId3">
            <a:alphaModFix amt="70000"/>
          </a:blip>
          <a:stretch>
            <a:fillRect/>
          </a:stretch>
        </p:blipFill>
        <p:spPr>
          <a:xfrm>
            <a:off x="-1"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 y="755373"/>
            <a:ext cx="4452731" cy="5059017"/>
          </a:xfrm>
        </p:spPr>
        <p:txBody>
          <a:bodyPr>
            <a:normAutofit/>
          </a:bodyPr>
          <a:lstStyle/>
          <a:p>
            <a:r>
              <a:rPr lang="en-US" dirty="0"/>
              <a:t>So, how do we respond in these last days?</a:t>
            </a:r>
            <a:endParaRPr lang="en-GB" dirty="0"/>
          </a:p>
        </p:txBody>
      </p:sp>
    </p:spTree>
    <p:extLst>
      <p:ext uri="{BB962C8B-B14F-4D97-AF65-F5344CB8AC3E}">
        <p14:creationId xmlns:p14="http://schemas.microsoft.com/office/powerpoint/2010/main" val="1086813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E8CFB0-A966-25E7-6E05-B8B1D686A7BD}"/>
              </a:ext>
            </a:extLst>
          </p:cNvPr>
          <p:cNvPicPr>
            <a:picLocks noChangeAspect="1"/>
          </p:cNvPicPr>
          <p:nvPr/>
        </p:nvPicPr>
        <p:blipFill rotWithShape="1">
          <a:blip r:embed="rId2"/>
          <a:srcRect l="24333" r="-631" b="8358"/>
          <a:stretch/>
        </p:blipFill>
        <p:spPr>
          <a:xfrm>
            <a:off x="0" y="1"/>
            <a:ext cx="9462052" cy="6857999"/>
          </a:xfrm>
          <a:prstGeom prst="rect">
            <a:avLst/>
          </a:prstGeom>
        </p:spPr>
      </p:pic>
      <p:sp>
        <p:nvSpPr>
          <p:cNvPr id="2" name="Title 1">
            <a:extLst>
              <a:ext uri="{FF2B5EF4-FFF2-40B4-BE49-F238E27FC236}">
                <a16:creationId xmlns:a16="http://schemas.microsoft.com/office/drawing/2014/main" id="{5BB2A155-D8B5-38B1-1FEA-52EB7A579012}"/>
              </a:ext>
            </a:extLst>
          </p:cNvPr>
          <p:cNvSpPr>
            <a:spLocks noGrp="1"/>
          </p:cNvSpPr>
          <p:nvPr>
            <p:ph type="title"/>
          </p:nvPr>
        </p:nvSpPr>
        <p:spPr>
          <a:xfrm>
            <a:off x="457200" y="274637"/>
            <a:ext cx="6937513" cy="1633675"/>
          </a:xfrm>
        </p:spPr>
        <p:txBody>
          <a:bodyPr>
            <a:noAutofit/>
          </a:bodyPr>
          <a:lstStyle/>
          <a:p>
            <a:r>
              <a:rPr lang="en-US" sz="4000" dirty="0"/>
              <a:t>By being light in the world, which means:</a:t>
            </a:r>
          </a:p>
        </p:txBody>
      </p:sp>
      <p:sp>
        <p:nvSpPr>
          <p:cNvPr id="3" name="Content Placeholder 2">
            <a:extLst>
              <a:ext uri="{FF2B5EF4-FFF2-40B4-BE49-F238E27FC236}">
                <a16:creationId xmlns:a16="http://schemas.microsoft.com/office/drawing/2014/main" id="{BD98EB46-F08B-3D37-CA37-BC666F1F2A6E}"/>
              </a:ext>
            </a:extLst>
          </p:cNvPr>
          <p:cNvSpPr>
            <a:spLocks noGrp="1"/>
          </p:cNvSpPr>
          <p:nvPr>
            <p:ph idx="1"/>
          </p:nvPr>
        </p:nvSpPr>
        <p:spPr>
          <a:xfrm>
            <a:off x="457200" y="2087217"/>
            <a:ext cx="6937513" cy="4038946"/>
          </a:xfrm>
        </p:spPr>
        <p:txBody>
          <a:bodyPr/>
          <a:lstStyle/>
          <a:p>
            <a:r>
              <a:rPr lang="en-US" dirty="0"/>
              <a:t>We find direction and avoid stumbling!</a:t>
            </a:r>
          </a:p>
          <a:p>
            <a:r>
              <a:rPr lang="en-US" dirty="0"/>
              <a:t>We help others to see and make them better!</a:t>
            </a:r>
          </a:p>
          <a:p>
            <a:r>
              <a:rPr lang="en-US" dirty="0"/>
              <a:t>We expose darkness!</a:t>
            </a:r>
          </a:p>
          <a:p>
            <a:endParaRPr lang="en-US" dirty="0"/>
          </a:p>
        </p:txBody>
      </p:sp>
    </p:spTree>
    <p:extLst>
      <p:ext uri="{BB962C8B-B14F-4D97-AF65-F5344CB8AC3E}">
        <p14:creationId xmlns:p14="http://schemas.microsoft.com/office/powerpoint/2010/main" val="1812633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DE991B-BB3D-8CF9-6958-64797913D6F2}"/>
              </a:ext>
            </a:extLst>
          </p:cNvPr>
          <p:cNvPicPr>
            <a:picLocks noChangeAspect="1"/>
          </p:cNvPicPr>
          <p:nvPr/>
        </p:nvPicPr>
        <p:blipFill rotWithShape="1">
          <a:blip r:embed="rId2">
            <a:alphaModFix amt="52000"/>
          </a:blip>
          <a:srcRect l="16667" r="16667"/>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600703" cy="5790584"/>
          </a:xfrm>
        </p:spPr>
        <p:txBody>
          <a:bodyPr>
            <a:normAutofit/>
          </a:bodyPr>
          <a:lstStyle/>
          <a:p>
            <a:r>
              <a:rPr lang="en-US" dirty="0"/>
              <a:t>Don’t walk in darkness anymore, walk in the light!</a:t>
            </a:r>
            <a:endParaRPr lang="en-GB" dirty="0"/>
          </a:p>
        </p:txBody>
      </p:sp>
    </p:spTree>
    <p:extLst>
      <p:ext uri="{BB962C8B-B14F-4D97-AF65-F5344CB8AC3E}">
        <p14:creationId xmlns:p14="http://schemas.microsoft.com/office/powerpoint/2010/main" val="282505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64A63C-FD9A-D794-6674-627B77F01E23}"/>
              </a:ext>
            </a:extLst>
          </p:cNvPr>
          <p:cNvPicPr>
            <a:picLocks noChangeAspect="1"/>
          </p:cNvPicPr>
          <p:nvPr/>
        </p:nvPicPr>
        <p:blipFill rotWithShape="1">
          <a:blip r:embed="rId2">
            <a:alphaModFix amt="52000"/>
          </a:blip>
          <a:srcRect l="16667" r="16667"/>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600703" cy="5790584"/>
          </a:xfrm>
        </p:spPr>
        <p:txBody>
          <a:bodyPr>
            <a:normAutofit/>
          </a:bodyPr>
          <a:lstStyle/>
          <a:p>
            <a:r>
              <a:rPr lang="en-US" dirty="0" err="1"/>
              <a:t>Php</a:t>
            </a:r>
            <a:r>
              <a:rPr lang="en-US" dirty="0"/>
              <a:t> 2:14 - Do all things without complaining and disputing,</a:t>
            </a:r>
            <a:endParaRPr lang="en-GB" dirty="0"/>
          </a:p>
        </p:txBody>
      </p:sp>
    </p:spTree>
    <p:extLst>
      <p:ext uri="{BB962C8B-B14F-4D97-AF65-F5344CB8AC3E}">
        <p14:creationId xmlns:p14="http://schemas.microsoft.com/office/powerpoint/2010/main" val="4119544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ADC804-3E12-AF8A-54D8-25C7964C0A81}"/>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artisticBlur/>
                    </a14:imgEffect>
                  </a14:imgLayer>
                </a14:imgProps>
              </a:ext>
            </a:extLst>
          </a:blip>
          <a:stretch>
            <a:fillRect/>
          </a:stretch>
        </p:blipFill>
        <p:spPr>
          <a:xfrm>
            <a:off x="-1"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 y="755373"/>
            <a:ext cx="4452731" cy="5059017"/>
          </a:xfrm>
        </p:spPr>
        <p:txBody>
          <a:bodyPr>
            <a:normAutofit/>
          </a:bodyPr>
          <a:lstStyle/>
          <a:p>
            <a:r>
              <a:rPr lang="en-US" dirty="0"/>
              <a:t>Jesus told us what to do:</a:t>
            </a:r>
            <a:endParaRPr lang="en-GB" dirty="0"/>
          </a:p>
        </p:txBody>
      </p:sp>
    </p:spTree>
    <p:extLst>
      <p:ext uri="{BB962C8B-B14F-4D97-AF65-F5344CB8AC3E}">
        <p14:creationId xmlns:p14="http://schemas.microsoft.com/office/powerpoint/2010/main" val="2464547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29F66-FE8B-7318-681F-096CF002F452}"/>
              </a:ext>
            </a:extLst>
          </p:cNvPr>
          <p:cNvPicPr>
            <a:picLocks noChangeAspect="1"/>
          </p:cNvPicPr>
          <p:nvPr/>
        </p:nvPicPr>
        <p:blipFill rotWithShape="1">
          <a:blip r:embed="rId2">
            <a:alphaModFix amt="52000"/>
          </a:blip>
          <a:srcRect l="16667" r="16667"/>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600703" cy="5790584"/>
          </a:xfrm>
        </p:spPr>
        <p:txBody>
          <a:bodyPr>
            <a:normAutofit/>
          </a:bodyPr>
          <a:lstStyle/>
          <a:p>
            <a:r>
              <a:rPr lang="en-US" dirty="0" err="1"/>
              <a:t>Php</a:t>
            </a:r>
            <a:r>
              <a:rPr lang="en-US" dirty="0"/>
              <a:t> 2:15 - that you may become blameless and harmless, children of God without fault in the midst of a crooked and perverse generation, among whom you shine as lights in the world…</a:t>
            </a:r>
            <a:endParaRPr lang="en-GB" dirty="0"/>
          </a:p>
        </p:txBody>
      </p:sp>
    </p:spTree>
    <p:extLst>
      <p:ext uri="{BB962C8B-B14F-4D97-AF65-F5344CB8AC3E}">
        <p14:creationId xmlns:p14="http://schemas.microsoft.com/office/powerpoint/2010/main" val="838066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29F66-FE8B-7318-681F-096CF002F452}"/>
              </a:ext>
            </a:extLst>
          </p:cNvPr>
          <p:cNvPicPr>
            <a:picLocks noChangeAspect="1"/>
          </p:cNvPicPr>
          <p:nvPr/>
        </p:nvPicPr>
        <p:blipFill rotWithShape="1">
          <a:blip r:embed="rId2">
            <a:alphaModFix amt="52000"/>
          </a:blip>
          <a:srcRect l="16667" r="16667"/>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600703" cy="5790584"/>
          </a:xfrm>
        </p:spPr>
        <p:txBody>
          <a:bodyPr>
            <a:normAutofit/>
          </a:bodyPr>
          <a:lstStyle/>
          <a:p>
            <a:r>
              <a:rPr lang="en-US" dirty="0"/>
              <a:t>Walk in the light!</a:t>
            </a:r>
            <a:endParaRPr lang="en-GB" dirty="0"/>
          </a:p>
        </p:txBody>
      </p:sp>
    </p:spTree>
    <p:extLst>
      <p:ext uri="{BB962C8B-B14F-4D97-AF65-F5344CB8AC3E}">
        <p14:creationId xmlns:p14="http://schemas.microsoft.com/office/powerpoint/2010/main" val="1223698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56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Mat 5:14 - "You are the light of the world. A city that is set on a hill cannot be hidden.</a:t>
            </a:r>
            <a:endParaRPr lang="en-GB" dirty="0"/>
          </a:p>
        </p:txBody>
      </p:sp>
    </p:spTree>
    <p:extLst>
      <p:ext uri="{BB962C8B-B14F-4D97-AF65-F5344CB8AC3E}">
        <p14:creationId xmlns:p14="http://schemas.microsoft.com/office/powerpoint/2010/main" val="217970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Mat 5:15 - Nor do they light a lamp and put it under a basket, but on a lampstand, and it gives light to all who are in the house.</a:t>
            </a:r>
            <a:endParaRPr lang="en-GB" dirty="0"/>
          </a:p>
        </p:txBody>
      </p:sp>
    </p:spTree>
    <p:extLst>
      <p:ext uri="{BB962C8B-B14F-4D97-AF65-F5344CB8AC3E}">
        <p14:creationId xmlns:p14="http://schemas.microsoft.com/office/powerpoint/2010/main" val="2413496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Mat 5:16 - Let your light so shine before men, that they may see your good works and glorify your Father in heaven.</a:t>
            </a:r>
            <a:endParaRPr lang="en-GB" dirty="0"/>
          </a:p>
        </p:txBody>
      </p:sp>
    </p:spTree>
    <p:extLst>
      <p:ext uri="{BB962C8B-B14F-4D97-AF65-F5344CB8AC3E}">
        <p14:creationId xmlns:p14="http://schemas.microsoft.com/office/powerpoint/2010/main" val="776995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344F47-ADB2-4CD4-3551-C64672419951}"/>
              </a:ext>
            </a:extLst>
          </p:cNvPr>
          <p:cNvPicPr>
            <a:picLocks noChangeAspect="1"/>
          </p:cNvPicPr>
          <p:nvPr/>
        </p:nvPicPr>
        <p:blipFill rotWithShape="1">
          <a:blip r:embed="rId2"/>
          <a:srcRect l="16197" r="16197"/>
          <a:stretch/>
        </p:blipFill>
        <p:spPr>
          <a:xfrm>
            <a:off x="0" y="-25968"/>
            <a:ext cx="9144000"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015408" y="274637"/>
            <a:ext cx="4671391" cy="6256791"/>
          </a:xfrm>
        </p:spPr>
        <p:txBody>
          <a:bodyPr>
            <a:normAutofit/>
          </a:bodyPr>
          <a:lstStyle/>
          <a:p>
            <a:r>
              <a:rPr lang="en-GB" dirty="0"/>
              <a:t>You are the light of the world!</a:t>
            </a:r>
          </a:p>
        </p:txBody>
      </p:sp>
    </p:spTree>
    <p:extLst>
      <p:ext uri="{BB962C8B-B14F-4D97-AF65-F5344CB8AC3E}">
        <p14:creationId xmlns:p14="http://schemas.microsoft.com/office/powerpoint/2010/main" val="92321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93738</TotalTime>
  <Words>1269</Words>
  <Application>Microsoft Macintosh PowerPoint</Application>
  <PresentationFormat>On-screen Show (4:3)</PresentationFormat>
  <Paragraphs>74</Paragraphs>
  <Slides>52</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Office Theme</vt:lpstr>
      <vt:lpstr>PowerPoint Presentation</vt:lpstr>
      <vt:lpstr>PowerPoint Presentation</vt:lpstr>
      <vt:lpstr>We know that we are in the “last days” and that sin and ungodliness is increasing on a global scale. </vt:lpstr>
      <vt:lpstr>But what should we do in response? </vt:lpstr>
      <vt:lpstr>Jesus told us what to do:</vt:lpstr>
      <vt:lpstr>Mat 5:14 - "You are the light of the world. A city that is set on a hill cannot be hidden.</vt:lpstr>
      <vt:lpstr>Mat 5:15 - Nor do they light a lamp and put it under a basket, but on a lampstand, and it gives light to all who are in the house.</vt:lpstr>
      <vt:lpstr>Mat 5:16 - Let your light so shine before men, that they may see your good works and glorify your Father in heaven.</vt:lpstr>
      <vt:lpstr>You are the light of the world!</vt:lpstr>
      <vt:lpstr> Why light?</vt:lpstr>
      <vt:lpstr> Light illuminates - (It allows you to see!)</vt:lpstr>
      <vt:lpstr> Psa 119:105 Your word is a lamp to my feet And a light to my path.</vt:lpstr>
      <vt:lpstr> Psa 43:3   Oh, send out Your light and Your truth! Let them lead me; Let them bring me to Your holy hill And to Your tabernacle.</vt:lpstr>
      <vt:lpstr>By living according to God’s word, we find direction and avoid stumbling.</vt:lpstr>
      <vt:lpstr>Light must be seen!</vt:lpstr>
      <vt:lpstr>Mark 4:21 - Also He said to them, "Is a lamp brought to be put under a basket or under a bed? Is it not to be set on a lampstand?</vt:lpstr>
      <vt:lpstr>God gives you light is so that others may see the light and benefit from it.</vt:lpstr>
      <vt:lpstr>Light defeats darkness!</vt:lpstr>
      <vt:lpstr>Joh 3:18 - "He who believes in Him is not condemned; but he who does not believe is condemned already, because he has not believed in the name of the only begotten Son of God.</vt:lpstr>
      <vt:lpstr>Joh 3:19 - And this is the condemnation, that the light has come into the world, and men loved darkness rather than light, because their deeds were evil.</vt:lpstr>
      <vt:lpstr>Joh 3:20 - For everyone practicing evil hates the light and does not come to the light, lest his deeds should be exposed.</vt:lpstr>
      <vt:lpstr>Joh 3:21 - But he who does the truth comes to the light, that his deeds may be clearly seen, that they have been done in God."</vt:lpstr>
      <vt:lpstr>Jesus is the light, who lives in us!</vt:lpstr>
      <vt:lpstr>Joh 8:12 - Then Jesus spoke to them again, saying, "I am the light of the world. He who follows Me shall not walk in darkness, but have the light of life."</vt:lpstr>
      <vt:lpstr>Joh 1:4 - In Him was life, and the life was the light of men.</vt:lpstr>
      <vt:lpstr>Joh 1:5 - And the light shines in the darkness, and the darkness did not comprehend it.</vt:lpstr>
      <vt:lpstr>Joh 1:6 - There was a man sent from God, whose name was John.</vt:lpstr>
      <vt:lpstr>Joh 1:7 - This man came for a witness, to bear witness of the Light, that all through him might believe.</vt:lpstr>
      <vt:lpstr>Joh 1:8 - He was not that Light, but was sent to bear witness of that Light.</vt:lpstr>
      <vt:lpstr>Joh 1:9 - That was the true Light which gives light to every man coming into the world.</vt:lpstr>
      <vt:lpstr>Walk in the light!</vt:lpstr>
      <vt:lpstr>Eph 5:8 - For you were once darkness, but now you are light in the Lord. Walk as children of light</vt:lpstr>
      <vt:lpstr>Eph 5:9 - (for the fruit of the Spirit is in all goodness, righteousness, and truth),</vt:lpstr>
      <vt:lpstr>Eph 5:10 - finding out what is acceptable to the Lord.</vt:lpstr>
      <vt:lpstr>Eph 5:11 - And have no fellowship with the unfruitful works of darkness, but rather expose them.</vt:lpstr>
      <vt:lpstr>Eph 5:12 - For it is shameful even to speak of those things which are done by them in secret.</vt:lpstr>
      <vt:lpstr>Eph 5:13 - But all things that are exposed are made manifest by the light, for whatever makes manifest is light.</vt:lpstr>
      <vt:lpstr>Eph 5:14 - Therefore He says: "Awake, you who sleep, Arise from the dead, And Christ will give you light."</vt:lpstr>
      <vt:lpstr>Don’t walk in darkness!</vt:lpstr>
      <vt:lpstr>1Jn 1:5 - This is the message which we have heard from Him and declare to you, that God is light and in Him is no darkness at all.</vt:lpstr>
      <vt:lpstr>1Jn 1:6 - If we say that we have fellowship with Him, and walk in darkness, we lie and do not practice the truth.</vt:lpstr>
      <vt:lpstr>1Jn 1:7 - But if we walk in the light as He is in the light, we have fellowship with one another, and the blood of Jesus Christ His Son cleanses us from all sin.</vt:lpstr>
      <vt:lpstr>1Jn 1:8 - If we say that we have no sin, we deceive ourselves, and the truth is not in us.</vt:lpstr>
      <vt:lpstr>1Jn 1:9 - If we confess our sins, He is faithful and just to forgive us our sins and to cleanse us from all unrighteousness.</vt:lpstr>
      <vt:lpstr>1Jn 1:10 - If we say that we have not sinned, we make Him a liar, and His word is not in us.</vt:lpstr>
      <vt:lpstr>So, how do we respond in these last days?</vt:lpstr>
      <vt:lpstr>By being light in the world, which means:</vt:lpstr>
      <vt:lpstr>Don’t walk in darkness anymore, walk in the light!</vt:lpstr>
      <vt:lpstr>Php 2:14 - Do all things without complaining and disputing,</vt:lpstr>
      <vt:lpstr>Php 2:15 - that you may become blameless and harmless, children of God without fault in the midst of a crooked and perverse generation, among whom you shine as lights in the world…</vt:lpstr>
      <vt:lpstr>Walk in the light!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still looking for one person to make a difference.   </dc:title>
  <dc:creator>Freddie Roberson</dc:creator>
  <cp:lastModifiedBy>Freddie Roberson</cp:lastModifiedBy>
  <cp:revision>3301</cp:revision>
  <dcterms:created xsi:type="dcterms:W3CDTF">2015-06-07T07:45:30Z</dcterms:created>
  <dcterms:modified xsi:type="dcterms:W3CDTF">2023-07-21T16:01:08Z</dcterms:modified>
</cp:coreProperties>
</file>