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90" r:id="rId2"/>
    <p:sldId id="5013" r:id="rId3"/>
    <p:sldId id="5168" r:id="rId4"/>
    <p:sldId id="5167" r:id="rId5"/>
    <p:sldId id="5096" r:id="rId6"/>
    <p:sldId id="5044" r:id="rId7"/>
    <p:sldId id="5169" r:id="rId8"/>
    <p:sldId id="5170" r:id="rId9"/>
    <p:sldId id="5171" r:id="rId10"/>
    <p:sldId id="5172" r:id="rId11"/>
    <p:sldId id="5173" r:id="rId12"/>
    <p:sldId id="5174" r:id="rId13"/>
    <p:sldId id="5175" r:id="rId14"/>
    <p:sldId id="5176" r:id="rId15"/>
    <p:sldId id="5177" r:id="rId16"/>
    <p:sldId id="5178" r:id="rId17"/>
    <p:sldId id="5179" r:id="rId18"/>
    <p:sldId id="5180" r:id="rId19"/>
    <p:sldId id="5181" r:id="rId20"/>
    <p:sldId id="5182" r:id="rId21"/>
    <p:sldId id="5183" r:id="rId22"/>
    <p:sldId id="5125" r:id="rId23"/>
    <p:sldId id="5184" r:id="rId24"/>
    <p:sldId id="5185" r:id="rId25"/>
    <p:sldId id="5126" r:id="rId26"/>
    <p:sldId id="5186" r:id="rId27"/>
    <p:sldId id="5045" r:id="rId28"/>
    <p:sldId id="5187" r:id="rId29"/>
    <p:sldId id="5188" r:id="rId30"/>
    <p:sldId id="5127" r:id="rId31"/>
    <p:sldId id="5190" r:id="rId32"/>
    <p:sldId id="5129" r:id="rId33"/>
    <p:sldId id="5191" r:id="rId34"/>
    <p:sldId id="5192" r:id="rId35"/>
    <p:sldId id="5193" r:id="rId36"/>
    <p:sldId id="5194" r:id="rId37"/>
    <p:sldId id="5195" r:id="rId38"/>
    <p:sldId id="5132" r:id="rId39"/>
    <p:sldId id="5133" r:id="rId40"/>
    <p:sldId id="3343"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771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128" autoAdjust="0"/>
    <p:restoredTop sz="93040" autoAdjust="0"/>
  </p:normalViewPr>
  <p:slideViewPr>
    <p:cSldViewPr snapToGrid="0" snapToObjects="1">
      <p:cViewPr>
        <p:scale>
          <a:sx n="69" d="100"/>
          <a:sy n="69" d="100"/>
        </p:scale>
        <p:origin x="880" y="1440"/>
      </p:cViewPr>
      <p:guideLst>
        <p:guide orient="horz" pos="2160"/>
        <p:guide pos="2880"/>
      </p:guideLst>
    </p:cSldViewPr>
  </p:slideViewPr>
  <p:outlineViewPr>
    <p:cViewPr>
      <p:scale>
        <a:sx n="33" d="100"/>
        <a:sy n="33" d="100"/>
      </p:scale>
      <p:origin x="0" y="-52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9" d="100"/>
          <a:sy n="79" d="100"/>
        </p:scale>
        <p:origin x="3760"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6F9AC5-B536-DF48-A7BD-4E2F15BCD3F1}" type="datetimeFigureOut">
              <a:rPr lang="en-US" smtClean="0"/>
              <a:t>12/1/23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5A9871-7E54-2040-9D98-412169ED6CDA}" type="slidenum">
              <a:rPr lang="en-US" smtClean="0"/>
              <a:t>‹#›</a:t>
            </a:fld>
            <a:endParaRPr lang="en-US"/>
          </a:p>
        </p:txBody>
      </p:sp>
    </p:spTree>
    <p:extLst>
      <p:ext uri="{BB962C8B-B14F-4D97-AF65-F5344CB8AC3E}">
        <p14:creationId xmlns:p14="http://schemas.microsoft.com/office/powerpoint/2010/main" val="8372412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5A9871-7E54-2040-9D98-412169ED6CDA}" type="slidenum">
              <a:rPr lang="en-US" smtClean="0"/>
              <a:t>1</a:t>
            </a:fld>
            <a:endParaRPr lang="en-US" dirty="0"/>
          </a:p>
        </p:txBody>
      </p:sp>
    </p:spTree>
    <p:extLst>
      <p:ext uri="{BB962C8B-B14F-4D97-AF65-F5344CB8AC3E}">
        <p14:creationId xmlns:p14="http://schemas.microsoft.com/office/powerpoint/2010/main" val="1695802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10</a:t>
            </a:fld>
            <a:endParaRPr lang="en-US"/>
          </a:p>
        </p:txBody>
      </p:sp>
    </p:spTree>
    <p:extLst>
      <p:ext uri="{BB962C8B-B14F-4D97-AF65-F5344CB8AC3E}">
        <p14:creationId xmlns:p14="http://schemas.microsoft.com/office/powerpoint/2010/main" val="4070992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11</a:t>
            </a:fld>
            <a:endParaRPr lang="en-US"/>
          </a:p>
        </p:txBody>
      </p:sp>
    </p:spTree>
    <p:extLst>
      <p:ext uri="{BB962C8B-B14F-4D97-AF65-F5344CB8AC3E}">
        <p14:creationId xmlns:p14="http://schemas.microsoft.com/office/powerpoint/2010/main" val="829515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12</a:t>
            </a:fld>
            <a:endParaRPr lang="en-US"/>
          </a:p>
        </p:txBody>
      </p:sp>
    </p:spTree>
    <p:extLst>
      <p:ext uri="{BB962C8B-B14F-4D97-AF65-F5344CB8AC3E}">
        <p14:creationId xmlns:p14="http://schemas.microsoft.com/office/powerpoint/2010/main" val="2413295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13</a:t>
            </a:fld>
            <a:endParaRPr lang="en-US"/>
          </a:p>
        </p:txBody>
      </p:sp>
    </p:spTree>
    <p:extLst>
      <p:ext uri="{BB962C8B-B14F-4D97-AF65-F5344CB8AC3E}">
        <p14:creationId xmlns:p14="http://schemas.microsoft.com/office/powerpoint/2010/main" val="2510940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14</a:t>
            </a:fld>
            <a:endParaRPr lang="en-US"/>
          </a:p>
        </p:txBody>
      </p:sp>
    </p:spTree>
    <p:extLst>
      <p:ext uri="{BB962C8B-B14F-4D97-AF65-F5344CB8AC3E}">
        <p14:creationId xmlns:p14="http://schemas.microsoft.com/office/powerpoint/2010/main" val="3176627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15</a:t>
            </a:fld>
            <a:endParaRPr lang="en-US"/>
          </a:p>
        </p:txBody>
      </p:sp>
    </p:spTree>
    <p:extLst>
      <p:ext uri="{BB962C8B-B14F-4D97-AF65-F5344CB8AC3E}">
        <p14:creationId xmlns:p14="http://schemas.microsoft.com/office/powerpoint/2010/main" val="648191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16</a:t>
            </a:fld>
            <a:endParaRPr lang="en-US"/>
          </a:p>
        </p:txBody>
      </p:sp>
    </p:spTree>
    <p:extLst>
      <p:ext uri="{BB962C8B-B14F-4D97-AF65-F5344CB8AC3E}">
        <p14:creationId xmlns:p14="http://schemas.microsoft.com/office/powerpoint/2010/main" val="4091269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17</a:t>
            </a:fld>
            <a:endParaRPr lang="en-US"/>
          </a:p>
        </p:txBody>
      </p:sp>
    </p:spTree>
    <p:extLst>
      <p:ext uri="{BB962C8B-B14F-4D97-AF65-F5344CB8AC3E}">
        <p14:creationId xmlns:p14="http://schemas.microsoft.com/office/powerpoint/2010/main" val="2168975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18</a:t>
            </a:fld>
            <a:endParaRPr lang="en-US"/>
          </a:p>
        </p:txBody>
      </p:sp>
    </p:spTree>
    <p:extLst>
      <p:ext uri="{BB962C8B-B14F-4D97-AF65-F5344CB8AC3E}">
        <p14:creationId xmlns:p14="http://schemas.microsoft.com/office/powerpoint/2010/main" val="2495603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19</a:t>
            </a:fld>
            <a:endParaRPr lang="en-US"/>
          </a:p>
        </p:txBody>
      </p:sp>
    </p:spTree>
    <p:extLst>
      <p:ext uri="{BB962C8B-B14F-4D97-AF65-F5344CB8AC3E}">
        <p14:creationId xmlns:p14="http://schemas.microsoft.com/office/powerpoint/2010/main" val="1382033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5A9871-7E54-2040-9D98-412169ED6CDA}" type="slidenum">
              <a:rPr lang="en-US" smtClean="0"/>
              <a:t>2</a:t>
            </a:fld>
            <a:endParaRPr lang="en-US"/>
          </a:p>
        </p:txBody>
      </p:sp>
    </p:spTree>
    <p:extLst>
      <p:ext uri="{BB962C8B-B14F-4D97-AF65-F5344CB8AC3E}">
        <p14:creationId xmlns:p14="http://schemas.microsoft.com/office/powerpoint/2010/main" val="4135310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20</a:t>
            </a:fld>
            <a:endParaRPr lang="en-US"/>
          </a:p>
        </p:txBody>
      </p:sp>
    </p:spTree>
    <p:extLst>
      <p:ext uri="{BB962C8B-B14F-4D97-AF65-F5344CB8AC3E}">
        <p14:creationId xmlns:p14="http://schemas.microsoft.com/office/powerpoint/2010/main" val="1028366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21</a:t>
            </a:fld>
            <a:endParaRPr lang="en-US"/>
          </a:p>
        </p:txBody>
      </p:sp>
    </p:spTree>
    <p:extLst>
      <p:ext uri="{BB962C8B-B14F-4D97-AF65-F5344CB8AC3E}">
        <p14:creationId xmlns:p14="http://schemas.microsoft.com/office/powerpoint/2010/main" val="2245940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22</a:t>
            </a:fld>
            <a:endParaRPr lang="en-US"/>
          </a:p>
        </p:txBody>
      </p:sp>
    </p:spTree>
    <p:extLst>
      <p:ext uri="{BB962C8B-B14F-4D97-AF65-F5344CB8AC3E}">
        <p14:creationId xmlns:p14="http://schemas.microsoft.com/office/powerpoint/2010/main" val="4036934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25</a:t>
            </a:fld>
            <a:endParaRPr lang="en-US"/>
          </a:p>
        </p:txBody>
      </p:sp>
    </p:spTree>
    <p:extLst>
      <p:ext uri="{BB962C8B-B14F-4D97-AF65-F5344CB8AC3E}">
        <p14:creationId xmlns:p14="http://schemas.microsoft.com/office/powerpoint/2010/main" val="1901129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26</a:t>
            </a:fld>
            <a:endParaRPr lang="en-US"/>
          </a:p>
        </p:txBody>
      </p:sp>
    </p:spTree>
    <p:extLst>
      <p:ext uri="{BB962C8B-B14F-4D97-AF65-F5344CB8AC3E}">
        <p14:creationId xmlns:p14="http://schemas.microsoft.com/office/powerpoint/2010/main" val="4150450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27</a:t>
            </a:fld>
            <a:endParaRPr lang="en-US"/>
          </a:p>
        </p:txBody>
      </p:sp>
    </p:spTree>
    <p:extLst>
      <p:ext uri="{BB962C8B-B14F-4D97-AF65-F5344CB8AC3E}">
        <p14:creationId xmlns:p14="http://schemas.microsoft.com/office/powerpoint/2010/main" val="3816780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28</a:t>
            </a:fld>
            <a:endParaRPr lang="en-US"/>
          </a:p>
        </p:txBody>
      </p:sp>
    </p:spTree>
    <p:extLst>
      <p:ext uri="{BB962C8B-B14F-4D97-AF65-F5344CB8AC3E}">
        <p14:creationId xmlns:p14="http://schemas.microsoft.com/office/powerpoint/2010/main" val="1641519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a:t>
            </a: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29</a:t>
            </a:fld>
            <a:endParaRPr lang="en-US"/>
          </a:p>
        </p:txBody>
      </p:sp>
    </p:spTree>
    <p:extLst>
      <p:ext uri="{BB962C8B-B14F-4D97-AF65-F5344CB8AC3E}">
        <p14:creationId xmlns:p14="http://schemas.microsoft.com/office/powerpoint/2010/main" val="2978311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5A9871-7E54-2040-9D98-412169ED6CDA}" type="slidenum">
              <a:rPr lang="en-US" smtClean="0"/>
              <a:t>30</a:t>
            </a:fld>
            <a:endParaRPr lang="en-US"/>
          </a:p>
        </p:txBody>
      </p:sp>
    </p:spTree>
    <p:extLst>
      <p:ext uri="{BB962C8B-B14F-4D97-AF65-F5344CB8AC3E}">
        <p14:creationId xmlns:p14="http://schemas.microsoft.com/office/powerpoint/2010/main" val="3048836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5A9871-7E54-2040-9D98-412169ED6CDA}" type="slidenum">
              <a:rPr lang="en-US" smtClean="0"/>
              <a:t>31</a:t>
            </a:fld>
            <a:endParaRPr lang="en-US"/>
          </a:p>
        </p:txBody>
      </p:sp>
    </p:spTree>
    <p:extLst>
      <p:ext uri="{BB962C8B-B14F-4D97-AF65-F5344CB8AC3E}">
        <p14:creationId xmlns:p14="http://schemas.microsoft.com/office/powerpoint/2010/main" val="73784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5A9871-7E54-2040-9D98-412169ED6CDA}" type="slidenum">
              <a:rPr lang="en-US" smtClean="0"/>
              <a:t>3</a:t>
            </a:fld>
            <a:endParaRPr lang="en-US"/>
          </a:p>
        </p:txBody>
      </p:sp>
    </p:spTree>
    <p:extLst>
      <p:ext uri="{BB962C8B-B14F-4D97-AF65-F5344CB8AC3E}">
        <p14:creationId xmlns:p14="http://schemas.microsoft.com/office/powerpoint/2010/main" val="2842066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32</a:t>
            </a:fld>
            <a:endParaRPr lang="en-US"/>
          </a:p>
        </p:txBody>
      </p:sp>
    </p:spTree>
    <p:extLst>
      <p:ext uri="{BB962C8B-B14F-4D97-AF65-F5344CB8AC3E}">
        <p14:creationId xmlns:p14="http://schemas.microsoft.com/office/powerpoint/2010/main" val="22072855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33</a:t>
            </a:fld>
            <a:endParaRPr lang="en-US"/>
          </a:p>
        </p:txBody>
      </p:sp>
    </p:spTree>
    <p:extLst>
      <p:ext uri="{BB962C8B-B14F-4D97-AF65-F5344CB8AC3E}">
        <p14:creationId xmlns:p14="http://schemas.microsoft.com/office/powerpoint/2010/main" val="2696866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34</a:t>
            </a:fld>
            <a:endParaRPr lang="en-US"/>
          </a:p>
        </p:txBody>
      </p:sp>
    </p:spTree>
    <p:extLst>
      <p:ext uri="{BB962C8B-B14F-4D97-AF65-F5344CB8AC3E}">
        <p14:creationId xmlns:p14="http://schemas.microsoft.com/office/powerpoint/2010/main" val="38322910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37</a:t>
            </a:fld>
            <a:endParaRPr lang="en-US"/>
          </a:p>
        </p:txBody>
      </p:sp>
    </p:spTree>
    <p:extLst>
      <p:ext uri="{BB962C8B-B14F-4D97-AF65-F5344CB8AC3E}">
        <p14:creationId xmlns:p14="http://schemas.microsoft.com/office/powerpoint/2010/main" val="29724152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38</a:t>
            </a:fld>
            <a:endParaRPr lang="en-US"/>
          </a:p>
        </p:txBody>
      </p:sp>
    </p:spTree>
    <p:extLst>
      <p:ext uri="{BB962C8B-B14F-4D97-AF65-F5344CB8AC3E}">
        <p14:creationId xmlns:p14="http://schemas.microsoft.com/office/powerpoint/2010/main" val="13994807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As we end the year and look to the New Year, we can be encouraged by the fact that God will reward us for our works, both in this life and in the life to come.  Keep doing good!  Your labor is not in vain!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39</a:t>
            </a:fld>
            <a:endParaRPr lang="en-US"/>
          </a:p>
        </p:txBody>
      </p:sp>
    </p:spTree>
    <p:extLst>
      <p:ext uri="{BB962C8B-B14F-4D97-AF65-F5344CB8AC3E}">
        <p14:creationId xmlns:p14="http://schemas.microsoft.com/office/powerpoint/2010/main" val="3961132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5A9871-7E54-2040-9D98-412169ED6CDA}" type="slidenum">
              <a:rPr lang="en-US" smtClean="0"/>
              <a:t>40</a:t>
            </a:fld>
            <a:endParaRPr lang="en-US"/>
          </a:p>
        </p:txBody>
      </p:sp>
    </p:spTree>
    <p:extLst>
      <p:ext uri="{BB962C8B-B14F-4D97-AF65-F5344CB8AC3E}">
        <p14:creationId xmlns:p14="http://schemas.microsoft.com/office/powerpoint/2010/main" val="1460654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5A9871-7E54-2040-9D98-412169ED6CDA}" type="slidenum">
              <a:rPr lang="en-US" smtClean="0"/>
              <a:t>4</a:t>
            </a:fld>
            <a:endParaRPr lang="en-US"/>
          </a:p>
        </p:txBody>
      </p:sp>
    </p:spTree>
    <p:extLst>
      <p:ext uri="{BB962C8B-B14F-4D97-AF65-F5344CB8AC3E}">
        <p14:creationId xmlns:p14="http://schemas.microsoft.com/office/powerpoint/2010/main" val="2522992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5</a:t>
            </a:fld>
            <a:endParaRPr lang="en-US"/>
          </a:p>
        </p:txBody>
      </p:sp>
    </p:spTree>
    <p:extLst>
      <p:ext uri="{BB962C8B-B14F-4D97-AF65-F5344CB8AC3E}">
        <p14:creationId xmlns:p14="http://schemas.microsoft.com/office/powerpoint/2010/main" val="2835291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6</a:t>
            </a:fld>
            <a:endParaRPr lang="en-US"/>
          </a:p>
        </p:txBody>
      </p:sp>
    </p:spTree>
    <p:extLst>
      <p:ext uri="{BB962C8B-B14F-4D97-AF65-F5344CB8AC3E}">
        <p14:creationId xmlns:p14="http://schemas.microsoft.com/office/powerpoint/2010/main" val="3835501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7</a:t>
            </a:fld>
            <a:endParaRPr lang="en-US"/>
          </a:p>
        </p:txBody>
      </p:sp>
    </p:spTree>
    <p:extLst>
      <p:ext uri="{BB962C8B-B14F-4D97-AF65-F5344CB8AC3E}">
        <p14:creationId xmlns:p14="http://schemas.microsoft.com/office/powerpoint/2010/main" val="271048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8</a:t>
            </a:fld>
            <a:endParaRPr lang="en-US"/>
          </a:p>
        </p:txBody>
      </p:sp>
    </p:spTree>
    <p:extLst>
      <p:ext uri="{BB962C8B-B14F-4D97-AF65-F5344CB8AC3E}">
        <p14:creationId xmlns:p14="http://schemas.microsoft.com/office/powerpoint/2010/main" val="2494834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45A9871-7E54-2040-9D98-412169ED6CDA}" type="slidenum">
              <a:rPr lang="en-US" smtClean="0"/>
              <a:t>9</a:t>
            </a:fld>
            <a:endParaRPr lang="en-US"/>
          </a:p>
        </p:txBody>
      </p:sp>
    </p:spTree>
    <p:extLst>
      <p:ext uri="{BB962C8B-B14F-4D97-AF65-F5344CB8AC3E}">
        <p14:creationId xmlns:p14="http://schemas.microsoft.com/office/powerpoint/2010/main" val="3439708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072BFF99-68CE-1A4F-8248-A5814865FFFB}" type="datetimeFigureOut">
              <a:rPr lang="en-US" smtClean="0"/>
              <a:t>12/1/23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33273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72BFF99-68CE-1A4F-8248-A5814865FFFB}" type="datetimeFigureOut">
              <a:rPr lang="en-US" smtClean="0"/>
              <a:t>12/1/23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3786474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72BFF99-68CE-1A4F-8248-A5814865FFFB}" type="datetimeFigureOut">
              <a:rPr lang="en-US" smtClean="0"/>
              <a:t>12/1/23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52094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72BFF99-68CE-1A4F-8248-A5814865FFFB}" type="datetimeFigureOut">
              <a:rPr lang="en-US" smtClean="0"/>
              <a:t>12/1/23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595507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72BFF99-68CE-1A4F-8248-A5814865FFFB}" type="datetimeFigureOut">
              <a:rPr lang="en-US" smtClean="0"/>
              <a:t>12/1/23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2732037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072BFF99-68CE-1A4F-8248-A5814865FFFB}" type="datetimeFigureOut">
              <a:rPr lang="en-US" smtClean="0"/>
              <a:t>12/1/23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1303236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072BFF99-68CE-1A4F-8248-A5814865FFFB}" type="datetimeFigureOut">
              <a:rPr lang="en-US" smtClean="0"/>
              <a:t>12/1/23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3958550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72BFF99-68CE-1A4F-8248-A5814865FFFB}" type="datetimeFigureOut">
              <a:rPr lang="en-US" smtClean="0"/>
              <a:t>12/1/23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2471690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2BFF99-68CE-1A4F-8248-A5814865FFFB}" type="datetimeFigureOut">
              <a:rPr lang="en-US" smtClean="0"/>
              <a:t>12/1/23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114651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72BFF99-68CE-1A4F-8248-A5814865FFFB}" type="datetimeFigureOut">
              <a:rPr lang="en-US" smtClean="0"/>
              <a:t>12/1/23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195302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72BFF99-68CE-1A4F-8248-A5814865FFFB}" type="datetimeFigureOut">
              <a:rPr lang="en-US" smtClean="0"/>
              <a:t>12/1/23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8CE828-4CFC-3B4A-9B02-FB79CAD7AE74}" type="slidenum">
              <a:rPr lang="en-US" smtClean="0"/>
              <a:t>‹#›</a:t>
            </a:fld>
            <a:endParaRPr lang="en-US"/>
          </a:p>
        </p:txBody>
      </p:sp>
    </p:spTree>
    <p:extLst>
      <p:ext uri="{BB962C8B-B14F-4D97-AF65-F5344CB8AC3E}">
        <p14:creationId xmlns:p14="http://schemas.microsoft.com/office/powerpoint/2010/main" val="113340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2BFF99-68CE-1A4F-8248-A5814865FFFB}" type="datetimeFigureOut">
              <a:rPr lang="en-US" smtClean="0"/>
              <a:t>12/1/23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CE828-4CFC-3B4A-9B02-FB79CAD7AE74}" type="slidenum">
              <a:rPr lang="en-US" smtClean="0"/>
              <a:t>‹#›</a:t>
            </a:fld>
            <a:endParaRPr lang="en-US"/>
          </a:p>
        </p:txBody>
      </p:sp>
    </p:spTree>
    <p:extLst>
      <p:ext uri="{BB962C8B-B14F-4D97-AF65-F5344CB8AC3E}">
        <p14:creationId xmlns:p14="http://schemas.microsoft.com/office/powerpoint/2010/main" val="54619951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997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err="1"/>
              <a:t>Psa</a:t>
            </a:r>
            <a:r>
              <a:rPr lang="en-US" dirty="0"/>
              <a:t> 73:5 - They are not in trouble as other men,</a:t>
            </a:r>
            <a:br>
              <a:rPr lang="en-GB" dirty="0"/>
            </a:br>
            <a:r>
              <a:rPr lang="en-US" dirty="0"/>
              <a:t>Nor are they plagued like other men.</a:t>
            </a:r>
            <a:endParaRPr lang="en-GB" dirty="0"/>
          </a:p>
        </p:txBody>
      </p:sp>
    </p:spTree>
    <p:extLst>
      <p:ext uri="{BB962C8B-B14F-4D97-AF65-F5344CB8AC3E}">
        <p14:creationId xmlns:p14="http://schemas.microsoft.com/office/powerpoint/2010/main" val="24593337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err="1"/>
              <a:t>Psa</a:t>
            </a:r>
            <a:r>
              <a:rPr lang="en-US" dirty="0"/>
              <a:t> 73:6 - Therefore pride serves as their necklace;</a:t>
            </a:r>
            <a:br>
              <a:rPr lang="en-GB" dirty="0"/>
            </a:br>
            <a:r>
              <a:rPr lang="en-US" dirty="0"/>
              <a:t>Violence covers them like a garment.</a:t>
            </a:r>
            <a:endParaRPr lang="en-GB" dirty="0"/>
          </a:p>
        </p:txBody>
      </p:sp>
    </p:spTree>
    <p:extLst>
      <p:ext uri="{BB962C8B-B14F-4D97-AF65-F5344CB8AC3E}">
        <p14:creationId xmlns:p14="http://schemas.microsoft.com/office/powerpoint/2010/main" val="39144665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err="1"/>
              <a:t>Psa</a:t>
            </a:r>
            <a:r>
              <a:rPr lang="en-US" dirty="0"/>
              <a:t> 73:7 - Their eyes bulge with abundance; </a:t>
            </a:r>
            <a:br>
              <a:rPr lang="en-US" dirty="0"/>
            </a:br>
            <a:r>
              <a:rPr lang="en-US" dirty="0"/>
              <a:t>They have more than heart could wish.</a:t>
            </a:r>
            <a:endParaRPr lang="en-GB" dirty="0"/>
          </a:p>
        </p:txBody>
      </p:sp>
    </p:spTree>
    <p:extLst>
      <p:ext uri="{BB962C8B-B14F-4D97-AF65-F5344CB8AC3E}">
        <p14:creationId xmlns:p14="http://schemas.microsoft.com/office/powerpoint/2010/main" val="41840360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err="1"/>
              <a:t>Psa</a:t>
            </a:r>
            <a:r>
              <a:rPr lang="en-US" dirty="0"/>
              <a:t> 73:8 - They scoff and speak wickedly concerning oppression;</a:t>
            </a:r>
            <a:br>
              <a:rPr lang="en-GB" dirty="0"/>
            </a:br>
            <a:r>
              <a:rPr lang="en-US" dirty="0"/>
              <a:t>They speak loftily.</a:t>
            </a:r>
            <a:endParaRPr lang="en-GB" dirty="0"/>
          </a:p>
        </p:txBody>
      </p:sp>
    </p:spTree>
    <p:extLst>
      <p:ext uri="{BB962C8B-B14F-4D97-AF65-F5344CB8AC3E}">
        <p14:creationId xmlns:p14="http://schemas.microsoft.com/office/powerpoint/2010/main" val="18005980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err="1"/>
              <a:t>Psa</a:t>
            </a:r>
            <a:r>
              <a:rPr lang="en-US" dirty="0"/>
              <a:t> 73:9 - They set their mouth against the heavens,</a:t>
            </a:r>
            <a:br>
              <a:rPr lang="en-GB" dirty="0"/>
            </a:br>
            <a:r>
              <a:rPr lang="en-US" dirty="0"/>
              <a:t>And their tongue walks through the earth.</a:t>
            </a:r>
            <a:endParaRPr lang="en-GB" dirty="0"/>
          </a:p>
        </p:txBody>
      </p:sp>
    </p:spTree>
    <p:extLst>
      <p:ext uri="{BB962C8B-B14F-4D97-AF65-F5344CB8AC3E}">
        <p14:creationId xmlns:p14="http://schemas.microsoft.com/office/powerpoint/2010/main" val="39139604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err="1"/>
              <a:t>Psa</a:t>
            </a:r>
            <a:r>
              <a:rPr lang="en-US" dirty="0"/>
              <a:t> 73:10 - Therefore his people return here,</a:t>
            </a:r>
            <a:br>
              <a:rPr lang="en-GB" dirty="0"/>
            </a:br>
            <a:r>
              <a:rPr lang="en-US" dirty="0"/>
              <a:t>And waters of a full cup are drained by them.</a:t>
            </a:r>
            <a:endParaRPr lang="en-GB" dirty="0"/>
          </a:p>
        </p:txBody>
      </p:sp>
    </p:spTree>
    <p:extLst>
      <p:ext uri="{BB962C8B-B14F-4D97-AF65-F5344CB8AC3E}">
        <p14:creationId xmlns:p14="http://schemas.microsoft.com/office/powerpoint/2010/main" val="32568116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err="1"/>
              <a:t>Psa</a:t>
            </a:r>
            <a:r>
              <a:rPr lang="en-US" dirty="0"/>
              <a:t> 73:11 - And they say, "How does God know?</a:t>
            </a:r>
            <a:br>
              <a:rPr lang="en-GB" dirty="0"/>
            </a:br>
            <a:r>
              <a:rPr lang="en-US" dirty="0"/>
              <a:t>And is there knowledge in the Most High?"</a:t>
            </a:r>
            <a:endParaRPr lang="en-GB" dirty="0"/>
          </a:p>
        </p:txBody>
      </p:sp>
    </p:spTree>
    <p:extLst>
      <p:ext uri="{BB962C8B-B14F-4D97-AF65-F5344CB8AC3E}">
        <p14:creationId xmlns:p14="http://schemas.microsoft.com/office/powerpoint/2010/main" val="33308567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err="1"/>
              <a:t>Psa</a:t>
            </a:r>
            <a:r>
              <a:rPr lang="en-US" dirty="0"/>
              <a:t> 73:12 - Behold, these are the ungodly,</a:t>
            </a:r>
            <a:br>
              <a:rPr lang="en-GB" dirty="0"/>
            </a:br>
            <a:r>
              <a:rPr lang="en-US" dirty="0"/>
              <a:t>Who are always at ease; </a:t>
            </a:r>
            <a:br>
              <a:rPr lang="en-US" dirty="0"/>
            </a:br>
            <a:r>
              <a:rPr lang="en-US" dirty="0"/>
              <a:t>They increase in riches.</a:t>
            </a:r>
            <a:endParaRPr lang="en-GB" dirty="0"/>
          </a:p>
        </p:txBody>
      </p:sp>
    </p:spTree>
    <p:extLst>
      <p:ext uri="{BB962C8B-B14F-4D97-AF65-F5344CB8AC3E}">
        <p14:creationId xmlns:p14="http://schemas.microsoft.com/office/powerpoint/2010/main" val="29847154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err="1"/>
              <a:t>Psa</a:t>
            </a:r>
            <a:r>
              <a:rPr lang="en-US" dirty="0"/>
              <a:t> 73:13 - Surely I have cleansed my heart in vain,</a:t>
            </a:r>
            <a:br>
              <a:rPr lang="en-GB" dirty="0"/>
            </a:br>
            <a:r>
              <a:rPr lang="en-US" dirty="0"/>
              <a:t>And washed my hands in innocence.</a:t>
            </a:r>
            <a:endParaRPr lang="en-GB" dirty="0"/>
          </a:p>
        </p:txBody>
      </p:sp>
    </p:spTree>
    <p:extLst>
      <p:ext uri="{BB962C8B-B14F-4D97-AF65-F5344CB8AC3E}">
        <p14:creationId xmlns:p14="http://schemas.microsoft.com/office/powerpoint/2010/main" val="3671695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err="1"/>
              <a:t>Psa</a:t>
            </a:r>
            <a:r>
              <a:rPr lang="en-US" dirty="0"/>
              <a:t> 73:14 - For all day long I have been plagued,</a:t>
            </a:r>
            <a:br>
              <a:rPr lang="en-GB" dirty="0"/>
            </a:br>
            <a:r>
              <a:rPr lang="en-US" dirty="0"/>
              <a:t>And chastened every morning.</a:t>
            </a:r>
            <a:endParaRPr lang="en-GB" dirty="0"/>
          </a:p>
        </p:txBody>
      </p:sp>
    </p:spTree>
    <p:extLst>
      <p:ext uri="{BB962C8B-B14F-4D97-AF65-F5344CB8AC3E}">
        <p14:creationId xmlns:p14="http://schemas.microsoft.com/office/powerpoint/2010/main" val="16149090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3489649" y="295423"/>
            <a:ext cx="5430416" cy="6230068"/>
          </a:xfrm>
        </p:spPr>
        <p:txBody>
          <a:bodyPr>
            <a:normAutofit/>
          </a:bodyPr>
          <a:lstStyle/>
          <a:p>
            <a:r>
              <a:rPr lang="en-US" dirty="0"/>
              <a:t>Do you ever feel that things seem to get worse when you try to do good?  </a:t>
            </a:r>
            <a:endParaRPr lang="en-GB" dirty="0"/>
          </a:p>
        </p:txBody>
      </p:sp>
      <p:pic>
        <p:nvPicPr>
          <p:cNvPr id="4" name="Picture 3">
            <a:extLst>
              <a:ext uri="{FF2B5EF4-FFF2-40B4-BE49-F238E27FC236}">
                <a16:creationId xmlns:a16="http://schemas.microsoft.com/office/drawing/2014/main" id="{514D4C4A-7FDD-139B-9B6D-B24D8F8195B3}"/>
              </a:ext>
            </a:extLst>
          </p:cNvPr>
          <p:cNvPicPr>
            <a:picLocks noChangeAspect="1"/>
          </p:cNvPicPr>
          <p:nvPr/>
        </p:nvPicPr>
        <p:blipFill>
          <a:blip r:embed="rId3"/>
          <a:stretch>
            <a:fillRect/>
          </a:stretch>
        </p:blipFill>
        <p:spPr>
          <a:xfrm>
            <a:off x="-627808" y="575707"/>
            <a:ext cx="5059017" cy="5059017"/>
          </a:xfrm>
          <a:prstGeom prst="rect">
            <a:avLst/>
          </a:prstGeom>
        </p:spPr>
      </p:pic>
    </p:spTree>
    <p:extLst>
      <p:ext uri="{BB962C8B-B14F-4D97-AF65-F5344CB8AC3E}">
        <p14:creationId xmlns:p14="http://schemas.microsoft.com/office/powerpoint/2010/main" val="212614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err="1"/>
              <a:t>Psa</a:t>
            </a:r>
            <a:r>
              <a:rPr lang="en-US" dirty="0"/>
              <a:t> 73:15 - If I had said, "I will speak thus,"</a:t>
            </a:r>
            <a:br>
              <a:rPr lang="en-GB" dirty="0"/>
            </a:br>
            <a:r>
              <a:rPr lang="en-US" dirty="0"/>
              <a:t>Behold, I would have been untrue to the generation of Your children.</a:t>
            </a:r>
            <a:endParaRPr lang="en-GB" dirty="0"/>
          </a:p>
        </p:txBody>
      </p:sp>
    </p:spTree>
    <p:extLst>
      <p:ext uri="{BB962C8B-B14F-4D97-AF65-F5344CB8AC3E}">
        <p14:creationId xmlns:p14="http://schemas.microsoft.com/office/powerpoint/2010/main" val="32640558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a:t>P </a:t>
            </a:r>
            <a:r>
              <a:rPr lang="en-US" dirty="0" err="1"/>
              <a:t>Psa</a:t>
            </a:r>
            <a:r>
              <a:rPr lang="en-US" dirty="0"/>
              <a:t> 73:16 - When I thought how to understand this,</a:t>
            </a:r>
            <a:br>
              <a:rPr lang="en-GB" dirty="0"/>
            </a:br>
            <a:r>
              <a:rPr lang="en-US" dirty="0"/>
              <a:t>It was too painful for me—</a:t>
            </a:r>
            <a:endParaRPr lang="en-GB" dirty="0"/>
          </a:p>
        </p:txBody>
      </p:sp>
    </p:spTree>
    <p:extLst>
      <p:ext uri="{BB962C8B-B14F-4D97-AF65-F5344CB8AC3E}">
        <p14:creationId xmlns:p14="http://schemas.microsoft.com/office/powerpoint/2010/main" val="33909398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a:t>Do you ever feel that way that Asaph felt?</a:t>
            </a:r>
            <a:endParaRPr lang="en-GB" dirty="0"/>
          </a:p>
        </p:txBody>
      </p:sp>
    </p:spTree>
    <p:extLst>
      <p:ext uri="{BB962C8B-B14F-4D97-AF65-F5344CB8AC3E}">
        <p14:creationId xmlns:p14="http://schemas.microsoft.com/office/powerpoint/2010/main" val="312704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423BE7-3074-E248-B0EE-9336BBD12A4A}"/>
              </a:ext>
            </a:extLst>
          </p:cNvPr>
          <p:cNvPicPr>
            <a:picLocks noChangeAspect="1"/>
          </p:cNvPicPr>
          <p:nvPr/>
        </p:nvPicPr>
        <p:blipFill>
          <a:blip r:embed="rId2"/>
          <a:stretch>
            <a:fillRect/>
          </a:stretch>
        </p:blipFill>
        <p:spPr>
          <a:xfrm>
            <a:off x="3193368" y="1760538"/>
            <a:ext cx="6417162" cy="3336924"/>
          </a:xfrm>
          <a:prstGeom prst="rect">
            <a:avLst/>
          </a:prstGeom>
          <a:effectLst>
            <a:softEdge rad="842245"/>
          </a:effectLst>
        </p:spPr>
      </p:pic>
      <p:sp>
        <p:nvSpPr>
          <p:cNvPr id="2" name="Title 1">
            <a:extLst>
              <a:ext uri="{FF2B5EF4-FFF2-40B4-BE49-F238E27FC236}">
                <a16:creationId xmlns:a16="http://schemas.microsoft.com/office/drawing/2014/main" id="{7DDF80F8-3DF3-10D4-6E3F-ED34C5023F2C}"/>
              </a:ext>
            </a:extLst>
          </p:cNvPr>
          <p:cNvSpPr>
            <a:spLocks noGrp="1"/>
          </p:cNvSpPr>
          <p:nvPr>
            <p:ph type="title"/>
          </p:nvPr>
        </p:nvSpPr>
        <p:spPr/>
        <p:txBody>
          <a:bodyPr/>
          <a:lstStyle/>
          <a:p>
            <a:r>
              <a:rPr lang="en-US" dirty="0"/>
              <a:t>How did he feel about the wicked?</a:t>
            </a:r>
          </a:p>
        </p:txBody>
      </p:sp>
      <p:sp>
        <p:nvSpPr>
          <p:cNvPr id="3" name="Content Placeholder 2">
            <a:extLst>
              <a:ext uri="{FF2B5EF4-FFF2-40B4-BE49-F238E27FC236}">
                <a16:creationId xmlns:a16="http://schemas.microsoft.com/office/drawing/2014/main" id="{7ABF6ECD-DC99-024C-CAB4-75A39C2A5485}"/>
              </a:ext>
            </a:extLst>
          </p:cNvPr>
          <p:cNvSpPr>
            <a:spLocks noGrp="1"/>
          </p:cNvSpPr>
          <p:nvPr>
            <p:ph idx="1"/>
          </p:nvPr>
        </p:nvSpPr>
        <p:spPr>
          <a:xfrm>
            <a:off x="457200" y="1600200"/>
            <a:ext cx="8229600" cy="4983162"/>
          </a:xfrm>
        </p:spPr>
        <p:txBody>
          <a:bodyPr>
            <a:normAutofit/>
          </a:bodyPr>
          <a:lstStyle/>
          <a:p>
            <a:r>
              <a:rPr lang="en-US" dirty="0"/>
              <a:t>They are prospering but I am not…</a:t>
            </a:r>
          </a:p>
          <a:p>
            <a:r>
              <a:rPr lang="en-US" dirty="0"/>
              <a:t>They are strong, even in death…</a:t>
            </a:r>
          </a:p>
          <a:p>
            <a:r>
              <a:rPr lang="en-US" dirty="0"/>
              <a:t>They are proud…</a:t>
            </a:r>
          </a:p>
          <a:p>
            <a:r>
              <a:rPr lang="en-US" dirty="0"/>
              <a:t>They are violent…</a:t>
            </a:r>
          </a:p>
          <a:p>
            <a:r>
              <a:rPr lang="en-US" dirty="0"/>
              <a:t>They have so much material wealth…</a:t>
            </a:r>
          </a:p>
          <a:p>
            <a:r>
              <a:rPr lang="en-US" dirty="0"/>
              <a:t>They laugh and make fun of the righteous…</a:t>
            </a:r>
          </a:p>
          <a:p>
            <a:r>
              <a:rPr lang="en-US" dirty="0"/>
              <a:t>They are at ease and are rich…</a:t>
            </a:r>
          </a:p>
          <a:p>
            <a:r>
              <a:rPr lang="en-US" dirty="0"/>
              <a:t>They say that God does not know…</a:t>
            </a:r>
          </a:p>
          <a:p>
            <a:endParaRPr lang="en-US" dirty="0"/>
          </a:p>
        </p:txBody>
      </p:sp>
    </p:spTree>
    <p:extLst>
      <p:ext uri="{BB962C8B-B14F-4D97-AF65-F5344CB8AC3E}">
        <p14:creationId xmlns:p14="http://schemas.microsoft.com/office/powerpoint/2010/main" val="42606166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F80F8-3DF3-10D4-6E3F-ED34C5023F2C}"/>
              </a:ext>
            </a:extLst>
          </p:cNvPr>
          <p:cNvSpPr>
            <a:spLocks noGrp="1"/>
          </p:cNvSpPr>
          <p:nvPr>
            <p:ph type="title"/>
          </p:nvPr>
        </p:nvSpPr>
        <p:spPr/>
        <p:txBody>
          <a:bodyPr/>
          <a:lstStyle/>
          <a:p>
            <a:r>
              <a:rPr lang="en-US" dirty="0"/>
              <a:t>How did he feel about himself?</a:t>
            </a:r>
          </a:p>
        </p:txBody>
      </p:sp>
      <p:sp>
        <p:nvSpPr>
          <p:cNvPr id="3" name="Content Placeholder 2">
            <a:extLst>
              <a:ext uri="{FF2B5EF4-FFF2-40B4-BE49-F238E27FC236}">
                <a16:creationId xmlns:a16="http://schemas.microsoft.com/office/drawing/2014/main" id="{7ABF6ECD-DC99-024C-CAB4-75A39C2A5485}"/>
              </a:ext>
            </a:extLst>
          </p:cNvPr>
          <p:cNvSpPr>
            <a:spLocks noGrp="1"/>
          </p:cNvSpPr>
          <p:nvPr>
            <p:ph idx="1"/>
          </p:nvPr>
        </p:nvSpPr>
        <p:spPr>
          <a:xfrm>
            <a:off x="457200" y="1600200"/>
            <a:ext cx="4879910" cy="4983162"/>
          </a:xfrm>
        </p:spPr>
        <p:txBody>
          <a:bodyPr>
            <a:normAutofit/>
          </a:bodyPr>
          <a:lstStyle/>
          <a:p>
            <a:pPr lvl="0"/>
            <a:r>
              <a:rPr lang="en-US" dirty="0"/>
              <a:t>I have cleansed myself for nothing…</a:t>
            </a:r>
            <a:endParaRPr lang="en-GB" dirty="0"/>
          </a:p>
          <a:p>
            <a:pPr lvl="0"/>
            <a:r>
              <a:rPr lang="en-US" dirty="0"/>
              <a:t>I am troubled and disciplined every day…</a:t>
            </a:r>
            <a:endParaRPr lang="en-GB" dirty="0"/>
          </a:p>
          <a:p>
            <a:pPr lvl="0"/>
            <a:r>
              <a:rPr lang="en-US" dirty="0"/>
              <a:t>This is too painful for me!!!</a:t>
            </a:r>
            <a:endParaRPr lang="en-GB" dirty="0"/>
          </a:p>
          <a:p>
            <a:pPr marL="0" indent="0">
              <a:buNone/>
            </a:pPr>
            <a:endParaRPr lang="en-US" dirty="0"/>
          </a:p>
        </p:txBody>
      </p:sp>
      <p:pic>
        <p:nvPicPr>
          <p:cNvPr id="5" name="Picture 4">
            <a:extLst>
              <a:ext uri="{FF2B5EF4-FFF2-40B4-BE49-F238E27FC236}">
                <a16:creationId xmlns:a16="http://schemas.microsoft.com/office/drawing/2014/main" id="{480BE770-D892-1BD3-87CB-CA63BF9F7B12}"/>
              </a:ext>
            </a:extLst>
          </p:cNvPr>
          <p:cNvPicPr>
            <a:picLocks noChangeAspect="1"/>
          </p:cNvPicPr>
          <p:nvPr/>
        </p:nvPicPr>
        <p:blipFill rotWithShape="1">
          <a:blip r:embed="rId2"/>
          <a:srcRect l="20408" r="27731"/>
          <a:stretch/>
        </p:blipFill>
        <p:spPr>
          <a:xfrm>
            <a:off x="4572000" y="1417638"/>
            <a:ext cx="4030825" cy="4384929"/>
          </a:xfrm>
          <a:prstGeom prst="rect">
            <a:avLst/>
          </a:prstGeom>
          <a:effectLst>
            <a:softEdge rad="755125"/>
          </a:effectLst>
        </p:spPr>
      </p:pic>
    </p:spTree>
    <p:extLst>
      <p:ext uri="{BB962C8B-B14F-4D97-AF65-F5344CB8AC3E}">
        <p14:creationId xmlns:p14="http://schemas.microsoft.com/office/powerpoint/2010/main" val="16938509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a:t>What changed his mind?</a:t>
            </a:r>
            <a:endParaRPr lang="en-GB" dirty="0"/>
          </a:p>
        </p:txBody>
      </p:sp>
    </p:spTree>
    <p:extLst>
      <p:ext uri="{BB962C8B-B14F-4D97-AF65-F5344CB8AC3E}">
        <p14:creationId xmlns:p14="http://schemas.microsoft.com/office/powerpoint/2010/main" val="94711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a:t>God changed his focus!</a:t>
            </a:r>
            <a:endParaRPr lang="en-GB" dirty="0"/>
          </a:p>
        </p:txBody>
      </p:sp>
    </p:spTree>
    <p:extLst>
      <p:ext uri="{BB962C8B-B14F-4D97-AF65-F5344CB8AC3E}">
        <p14:creationId xmlns:p14="http://schemas.microsoft.com/office/powerpoint/2010/main" val="23485520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err="1"/>
              <a:t>Psa</a:t>
            </a:r>
            <a:r>
              <a:rPr lang="en-US" dirty="0"/>
              <a:t> 73:17 - Until I went into the sanctuary of God; </a:t>
            </a:r>
            <a:br>
              <a:rPr lang="en-US" dirty="0"/>
            </a:br>
            <a:r>
              <a:rPr lang="en-US" dirty="0"/>
              <a:t>Then I understood their end.</a:t>
            </a:r>
            <a:endParaRPr lang="en-GB" dirty="0"/>
          </a:p>
        </p:txBody>
      </p:sp>
    </p:spTree>
    <p:extLst>
      <p:ext uri="{BB962C8B-B14F-4D97-AF65-F5344CB8AC3E}">
        <p14:creationId xmlns:p14="http://schemas.microsoft.com/office/powerpoint/2010/main" val="172039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err="1"/>
              <a:t>Psa</a:t>
            </a:r>
            <a:r>
              <a:rPr lang="en-US" dirty="0"/>
              <a:t> 73:18 - Surely You set them in slippery places;</a:t>
            </a:r>
            <a:br>
              <a:rPr lang="en-GB" dirty="0"/>
            </a:br>
            <a:r>
              <a:rPr lang="en-US" dirty="0"/>
              <a:t>You cast them down to destruction.</a:t>
            </a:r>
            <a:endParaRPr lang="en-GB" dirty="0"/>
          </a:p>
        </p:txBody>
      </p:sp>
    </p:spTree>
    <p:extLst>
      <p:ext uri="{BB962C8B-B14F-4D97-AF65-F5344CB8AC3E}">
        <p14:creationId xmlns:p14="http://schemas.microsoft.com/office/powerpoint/2010/main" val="42383424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err="1"/>
              <a:t>Psa</a:t>
            </a:r>
            <a:r>
              <a:rPr lang="en-US" dirty="0"/>
              <a:t> 73:19 - Oh, how they are brought to desolation, as in a moment!</a:t>
            </a:r>
            <a:br>
              <a:rPr lang="en-GB" dirty="0"/>
            </a:br>
            <a:r>
              <a:rPr lang="en-US" dirty="0"/>
              <a:t>They are utterly consumed with terrors.</a:t>
            </a:r>
            <a:endParaRPr lang="en-GB" dirty="0"/>
          </a:p>
        </p:txBody>
      </p:sp>
    </p:spTree>
    <p:extLst>
      <p:ext uri="{BB962C8B-B14F-4D97-AF65-F5344CB8AC3E}">
        <p14:creationId xmlns:p14="http://schemas.microsoft.com/office/powerpoint/2010/main" val="4611867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53888B-F871-168D-F620-A645A6790569}"/>
              </a:ext>
            </a:extLst>
          </p:cNvPr>
          <p:cNvPicPr>
            <a:picLocks noChangeAspect="1"/>
          </p:cNvPicPr>
          <p:nvPr/>
        </p:nvPicPr>
        <p:blipFill rotWithShape="1">
          <a:blip r:embed="rId3">
            <a:alphaModFix amt="67000"/>
          </a:blip>
          <a:srcRect l="11335"/>
          <a:stretch/>
        </p:blipFill>
        <p:spPr>
          <a:xfrm>
            <a:off x="0" y="0"/>
            <a:ext cx="9144000" cy="6858000"/>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3489649" y="295423"/>
            <a:ext cx="5430416" cy="6230068"/>
          </a:xfrm>
        </p:spPr>
        <p:txBody>
          <a:bodyPr>
            <a:normAutofit/>
          </a:bodyPr>
          <a:lstStyle/>
          <a:p>
            <a:r>
              <a:rPr lang="en-US" dirty="0"/>
              <a:t>Do you ever get discouraged when you see ungodly people that seem to prosper, yet things remain difficult for you. </a:t>
            </a:r>
            <a:endParaRPr lang="en-GB" dirty="0"/>
          </a:p>
        </p:txBody>
      </p:sp>
    </p:spTree>
    <p:extLst>
      <p:ext uri="{BB962C8B-B14F-4D97-AF65-F5344CB8AC3E}">
        <p14:creationId xmlns:p14="http://schemas.microsoft.com/office/powerpoint/2010/main" val="6635173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A837F6-94E8-F7E9-DB61-2AD49819EC9D}"/>
              </a:ext>
            </a:extLst>
          </p:cNvPr>
          <p:cNvPicPr>
            <a:picLocks noChangeAspect="1"/>
          </p:cNvPicPr>
          <p:nvPr/>
        </p:nvPicPr>
        <p:blipFill rotWithShape="1">
          <a:blip r:embed="rId3">
            <a:alphaModFix amt="35000"/>
          </a:blip>
          <a:srcRect l="9302" r="9300"/>
          <a:stretch/>
        </p:blipFill>
        <p:spPr>
          <a:xfrm>
            <a:off x="0" y="-4848"/>
            <a:ext cx="9144000" cy="6867696"/>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49382" y="295423"/>
            <a:ext cx="8582891" cy="6230068"/>
          </a:xfrm>
        </p:spPr>
        <p:txBody>
          <a:bodyPr>
            <a:normAutofit/>
          </a:bodyPr>
          <a:lstStyle/>
          <a:p>
            <a:r>
              <a:rPr lang="en-US" dirty="0"/>
              <a:t>Good news:  </a:t>
            </a:r>
            <a:br>
              <a:rPr lang="en-US" dirty="0"/>
            </a:br>
            <a:r>
              <a:rPr lang="en-US" dirty="0"/>
              <a:t>God is a righteous and fair judge!</a:t>
            </a:r>
            <a:endParaRPr lang="en-GB" dirty="0"/>
          </a:p>
        </p:txBody>
      </p:sp>
    </p:spTree>
    <p:extLst>
      <p:ext uri="{BB962C8B-B14F-4D97-AF65-F5344CB8AC3E}">
        <p14:creationId xmlns:p14="http://schemas.microsoft.com/office/powerpoint/2010/main" val="317629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A837F6-94E8-F7E9-DB61-2AD49819EC9D}"/>
              </a:ext>
            </a:extLst>
          </p:cNvPr>
          <p:cNvPicPr>
            <a:picLocks noChangeAspect="1"/>
          </p:cNvPicPr>
          <p:nvPr/>
        </p:nvPicPr>
        <p:blipFill rotWithShape="1">
          <a:blip r:embed="rId3">
            <a:alphaModFix amt="35000"/>
          </a:blip>
          <a:srcRect l="9302" r="9300"/>
          <a:stretch/>
        </p:blipFill>
        <p:spPr>
          <a:xfrm>
            <a:off x="0" y="-4848"/>
            <a:ext cx="9144000" cy="6867696"/>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49382" y="295423"/>
            <a:ext cx="8582891" cy="6230068"/>
          </a:xfrm>
        </p:spPr>
        <p:txBody>
          <a:bodyPr>
            <a:normAutofit/>
          </a:bodyPr>
          <a:lstStyle/>
          <a:p>
            <a:r>
              <a:rPr lang="en-US" dirty="0"/>
              <a:t>Most people do not live with the understanding that God will judge and reward both the wicked and the good, but it is true!</a:t>
            </a:r>
            <a:endParaRPr lang="en-GB" dirty="0"/>
          </a:p>
        </p:txBody>
      </p:sp>
    </p:spTree>
    <p:extLst>
      <p:ext uri="{BB962C8B-B14F-4D97-AF65-F5344CB8AC3E}">
        <p14:creationId xmlns:p14="http://schemas.microsoft.com/office/powerpoint/2010/main" val="646604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61257" y="204304"/>
            <a:ext cx="8621486" cy="6379057"/>
          </a:xfrm>
        </p:spPr>
        <p:txBody>
          <a:bodyPr>
            <a:normAutofit/>
          </a:bodyPr>
          <a:lstStyle/>
          <a:p>
            <a:r>
              <a:rPr lang="en-US" dirty="0"/>
              <a:t>Gal 6:7 - Do not be deceived, God is not mocked; for whatever a man sows, that he will also reap.</a:t>
            </a:r>
            <a:endParaRPr lang="en-GB" dirty="0"/>
          </a:p>
        </p:txBody>
      </p:sp>
    </p:spTree>
    <p:extLst>
      <p:ext uri="{BB962C8B-B14F-4D97-AF65-F5344CB8AC3E}">
        <p14:creationId xmlns:p14="http://schemas.microsoft.com/office/powerpoint/2010/main" val="262999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61257" y="204304"/>
            <a:ext cx="8621486" cy="6379057"/>
          </a:xfrm>
        </p:spPr>
        <p:txBody>
          <a:bodyPr>
            <a:normAutofit/>
          </a:bodyPr>
          <a:lstStyle/>
          <a:p>
            <a:r>
              <a:rPr lang="en-US" dirty="0"/>
              <a:t>Gal 6:8 - For he who sows to his flesh will of the flesh reap corruption, but he who sows to the Spirit will of the Spirit reap everlasting life.</a:t>
            </a:r>
            <a:endParaRPr lang="en-GB" dirty="0"/>
          </a:p>
        </p:txBody>
      </p:sp>
    </p:spTree>
    <p:extLst>
      <p:ext uri="{BB962C8B-B14F-4D97-AF65-F5344CB8AC3E}">
        <p14:creationId xmlns:p14="http://schemas.microsoft.com/office/powerpoint/2010/main" val="6996385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61257" y="204304"/>
            <a:ext cx="8621486" cy="6379057"/>
          </a:xfrm>
        </p:spPr>
        <p:txBody>
          <a:bodyPr>
            <a:normAutofit/>
          </a:bodyPr>
          <a:lstStyle/>
          <a:p>
            <a:r>
              <a:rPr lang="en-US" dirty="0"/>
              <a:t>Gal 6:9 - And let us not grow weary while doing good, for in due season we shall reap if we do not lose heart.</a:t>
            </a:r>
            <a:endParaRPr lang="en-GB" dirty="0"/>
          </a:p>
        </p:txBody>
      </p:sp>
    </p:spTree>
    <p:extLst>
      <p:ext uri="{BB962C8B-B14F-4D97-AF65-F5344CB8AC3E}">
        <p14:creationId xmlns:p14="http://schemas.microsoft.com/office/powerpoint/2010/main" val="20346525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B08AC-15B3-F434-E237-C9B061165FC7}"/>
              </a:ext>
            </a:extLst>
          </p:cNvPr>
          <p:cNvSpPr>
            <a:spLocks noGrp="1"/>
          </p:cNvSpPr>
          <p:nvPr>
            <p:ph type="title"/>
          </p:nvPr>
        </p:nvSpPr>
        <p:spPr/>
        <p:txBody>
          <a:bodyPr>
            <a:normAutofit/>
          </a:bodyPr>
          <a:lstStyle/>
          <a:p>
            <a:r>
              <a:rPr lang="en-US" dirty="0"/>
              <a:t>Don’t be fooled/deceived:</a:t>
            </a:r>
          </a:p>
        </p:txBody>
      </p:sp>
      <p:sp>
        <p:nvSpPr>
          <p:cNvPr id="3" name="Content Placeholder 2">
            <a:extLst>
              <a:ext uri="{FF2B5EF4-FFF2-40B4-BE49-F238E27FC236}">
                <a16:creationId xmlns:a16="http://schemas.microsoft.com/office/drawing/2014/main" id="{66BCC68A-EE86-7A70-EBB3-F0083EF3AE73}"/>
              </a:ext>
            </a:extLst>
          </p:cNvPr>
          <p:cNvSpPr>
            <a:spLocks noGrp="1"/>
          </p:cNvSpPr>
          <p:nvPr>
            <p:ph idx="1"/>
          </p:nvPr>
        </p:nvSpPr>
        <p:spPr>
          <a:xfrm>
            <a:off x="457200" y="1600200"/>
            <a:ext cx="5775649" cy="4525963"/>
          </a:xfrm>
        </p:spPr>
        <p:txBody>
          <a:bodyPr/>
          <a:lstStyle/>
          <a:p>
            <a:r>
              <a:rPr lang="en-US" dirty="0"/>
              <a:t>By false prophets</a:t>
            </a:r>
          </a:p>
          <a:p>
            <a:r>
              <a:rPr lang="en-US" dirty="0"/>
              <a:t>By deceiving spirits</a:t>
            </a:r>
          </a:p>
          <a:p>
            <a:r>
              <a:rPr lang="en-US" dirty="0"/>
              <a:t>By those who seem to “get away with it”</a:t>
            </a:r>
          </a:p>
          <a:p>
            <a:r>
              <a:rPr lang="en-US" dirty="0"/>
              <a:t>By your own desires</a:t>
            </a:r>
          </a:p>
          <a:p>
            <a:r>
              <a:rPr lang="en-US" dirty="0"/>
              <a:t>Don’t deceive yourself, and don’t allow yourself to be deceived by others.</a:t>
            </a:r>
          </a:p>
          <a:p>
            <a:pPr marL="0" indent="0">
              <a:buNone/>
            </a:pPr>
            <a:endParaRPr lang="en-US" dirty="0"/>
          </a:p>
        </p:txBody>
      </p:sp>
      <p:pic>
        <p:nvPicPr>
          <p:cNvPr id="4" name="Picture 3">
            <a:extLst>
              <a:ext uri="{FF2B5EF4-FFF2-40B4-BE49-F238E27FC236}">
                <a16:creationId xmlns:a16="http://schemas.microsoft.com/office/drawing/2014/main" id="{2C609793-E8CB-67E3-45B4-8C757ADC9AFC}"/>
              </a:ext>
            </a:extLst>
          </p:cNvPr>
          <p:cNvPicPr>
            <a:picLocks noChangeAspect="1"/>
          </p:cNvPicPr>
          <p:nvPr/>
        </p:nvPicPr>
        <p:blipFill rotWithShape="1">
          <a:blip r:embed="rId2"/>
          <a:srcRect l="55359"/>
          <a:stretch/>
        </p:blipFill>
        <p:spPr>
          <a:xfrm>
            <a:off x="5038530" y="2139949"/>
            <a:ext cx="3786859" cy="4443413"/>
          </a:xfrm>
          <a:prstGeom prst="rect">
            <a:avLst/>
          </a:prstGeom>
          <a:effectLst>
            <a:softEdge rad="564680"/>
          </a:effectLst>
        </p:spPr>
      </p:pic>
    </p:spTree>
    <p:extLst>
      <p:ext uri="{BB962C8B-B14F-4D97-AF65-F5344CB8AC3E}">
        <p14:creationId xmlns:p14="http://schemas.microsoft.com/office/powerpoint/2010/main" val="34641195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D8BE8F-7087-6EFF-A032-1E95DE99A9B0}"/>
              </a:ext>
            </a:extLst>
          </p:cNvPr>
          <p:cNvPicPr>
            <a:picLocks noChangeAspect="1"/>
          </p:cNvPicPr>
          <p:nvPr/>
        </p:nvPicPr>
        <p:blipFill>
          <a:blip r:embed="rId2">
            <a:alphaModFix amt="64000"/>
          </a:blip>
          <a:stretch>
            <a:fillRect/>
          </a:stretch>
        </p:blipFill>
        <p:spPr>
          <a:xfrm flipH="1">
            <a:off x="-388066" y="137319"/>
            <a:ext cx="9920132" cy="6583362"/>
          </a:xfrm>
          <a:prstGeom prst="rect">
            <a:avLst/>
          </a:prstGeom>
          <a:effectLst>
            <a:softEdge rad="886236"/>
          </a:effectLst>
        </p:spPr>
      </p:pic>
      <p:sp>
        <p:nvSpPr>
          <p:cNvPr id="2" name="Title 1">
            <a:extLst>
              <a:ext uri="{FF2B5EF4-FFF2-40B4-BE49-F238E27FC236}">
                <a16:creationId xmlns:a16="http://schemas.microsoft.com/office/drawing/2014/main" id="{EDAB08AC-15B3-F434-E237-C9B061165FC7}"/>
              </a:ext>
            </a:extLst>
          </p:cNvPr>
          <p:cNvSpPr>
            <a:spLocks noGrp="1"/>
          </p:cNvSpPr>
          <p:nvPr>
            <p:ph type="title"/>
          </p:nvPr>
        </p:nvSpPr>
        <p:spPr/>
        <p:txBody>
          <a:bodyPr>
            <a:normAutofit/>
          </a:bodyPr>
          <a:lstStyle/>
          <a:p>
            <a:r>
              <a:rPr lang="en-US" dirty="0"/>
              <a:t>God is not mocked:	</a:t>
            </a:r>
            <a:endParaRPr lang="en-GB" dirty="0"/>
          </a:p>
        </p:txBody>
      </p:sp>
      <p:sp>
        <p:nvSpPr>
          <p:cNvPr id="3" name="Content Placeholder 2">
            <a:extLst>
              <a:ext uri="{FF2B5EF4-FFF2-40B4-BE49-F238E27FC236}">
                <a16:creationId xmlns:a16="http://schemas.microsoft.com/office/drawing/2014/main" id="{66BCC68A-EE86-7A70-EBB3-F0083EF3AE73}"/>
              </a:ext>
            </a:extLst>
          </p:cNvPr>
          <p:cNvSpPr>
            <a:spLocks noGrp="1"/>
          </p:cNvSpPr>
          <p:nvPr>
            <p:ph idx="1"/>
          </p:nvPr>
        </p:nvSpPr>
        <p:spPr>
          <a:xfrm>
            <a:off x="457200" y="1600200"/>
            <a:ext cx="5775649" cy="4525963"/>
          </a:xfrm>
        </p:spPr>
        <p:txBody>
          <a:bodyPr>
            <a:normAutofit/>
          </a:bodyPr>
          <a:lstStyle/>
          <a:p>
            <a:pPr lvl="0"/>
            <a:r>
              <a:rPr lang="en-US" dirty="0"/>
              <a:t>You cannot imitate or pretend with Him!</a:t>
            </a:r>
            <a:endParaRPr lang="en-GB" dirty="0"/>
          </a:p>
          <a:p>
            <a:pPr lvl="0"/>
            <a:r>
              <a:rPr lang="en-US" dirty="0"/>
              <a:t>You cannot make fun of Him and get away with it!</a:t>
            </a:r>
            <a:endParaRPr lang="en-GB" dirty="0"/>
          </a:p>
          <a:p>
            <a:pPr lvl="0"/>
            <a:r>
              <a:rPr lang="en-US" dirty="0"/>
              <a:t>You cannot fool Him!</a:t>
            </a:r>
            <a:endParaRPr lang="en-GB" dirty="0"/>
          </a:p>
          <a:p>
            <a:pPr lvl="0"/>
            <a:r>
              <a:rPr lang="en-US" dirty="0"/>
              <a:t>He knows what is in your heart and will deal with you accordingly!</a:t>
            </a:r>
            <a:endParaRPr lang="en-GB" dirty="0"/>
          </a:p>
          <a:p>
            <a:pPr marL="0" indent="0">
              <a:buNone/>
            </a:pPr>
            <a:endParaRPr lang="en-US" dirty="0"/>
          </a:p>
        </p:txBody>
      </p:sp>
    </p:spTree>
    <p:extLst>
      <p:ext uri="{BB962C8B-B14F-4D97-AF65-F5344CB8AC3E}">
        <p14:creationId xmlns:p14="http://schemas.microsoft.com/office/powerpoint/2010/main" val="1483868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7BC678-332E-44CF-F57E-B552B021B34F}"/>
              </a:ext>
            </a:extLst>
          </p:cNvPr>
          <p:cNvPicPr>
            <a:picLocks noChangeAspect="1"/>
          </p:cNvPicPr>
          <p:nvPr/>
        </p:nvPicPr>
        <p:blipFill rotWithShape="1">
          <a:blip r:embed="rId3">
            <a:alphaModFix amt="60000"/>
          </a:blip>
          <a:srcRect l="11111"/>
          <a:stretch/>
        </p:blipFill>
        <p:spPr>
          <a:xfrm>
            <a:off x="0" y="0"/>
            <a:ext cx="9144000" cy="6858000"/>
          </a:xfrm>
          <a:prstGeom prst="rect">
            <a:avLst/>
          </a:prstGeom>
        </p:spPr>
      </p:pic>
      <p:sp>
        <p:nvSpPr>
          <p:cNvPr id="2" name="Title 1">
            <a:extLst>
              <a:ext uri="{FF2B5EF4-FFF2-40B4-BE49-F238E27FC236}">
                <a16:creationId xmlns:a16="http://schemas.microsoft.com/office/drawing/2014/main" id="{AF2930F3-23FE-2D33-E3E8-3A22FAB70C12}"/>
              </a:ext>
            </a:extLst>
          </p:cNvPr>
          <p:cNvSpPr>
            <a:spLocks noGrp="1"/>
          </p:cNvSpPr>
          <p:nvPr>
            <p:ph type="title"/>
          </p:nvPr>
        </p:nvSpPr>
        <p:spPr>
          <a:xfrm>
            <a:off x="457200" y="274637"/>
            <a:ext cx="8229600" cy="2113999"/>
          </a:xfrm>
        </p:spPr>
        <p:txBody>
          <a:bodyPr>
            <a:normAutofit/>
          </a:bodyPr>
          <a:lstStyle/>
          <a:p>
            <a:r>
              <a:rPr lang="en-US" dirty="0"/>
              <a:t>There is a law of sowing and reaping:</a:t>
            </a:r>
          </a:p>
        </p:txBody>
      </p:sp>
      <p:sp>
        <p:nvSpPr>
          <p:cNvPr id="3" name="Content Placeholder 2">
            <a:extLst>
              <a:ext uri="{FF2B5EF4-FFF2-40B4-BE49-F238E27FC236}">
                <a16:creationId xmlns:a16="http://schemas.microsoft.com/office/drawing/2014/main" id="{8F8DA907-DE03-EA2B-A4DE-D56CF2E09CAA}"/>
              </a:ext>
            </a:extLst>
          </p:cNvPr>
          <p:cNvSpPr>
            <a:spLocks noGrp="1"/>
          </p:cNvSpPr>
          <p:nvPr>
            <p:ph idx="1"/>
          </p:nvPr>
        </p:nvSpPr>
        <p:spPr>
          <a:xfrm>
            <a:off x="457200" y="2593910"/>
            <a:ext cx="8229600" cy="3532253"/>
          </a:xfrm>
        </p:spPr>
        <p:txBody>
          <a:bodyPr/>
          <a:lstStyle/>
          <a:p>
            <a:r>
              <a:rPr lang="en-US" dirty="0"/>
              <a:t>If you sow to your flesh (living for the cravings of your sinful nature) you will reap corruption (physical and moral decay and ruin)</a:t>
            </a:r>
          </a:p>
          <a:p>
            <a:r>
              <a:rPr lang="en-US" dirty="0"/>
              <a:t>If you sow to the Spirit (keeping in step with the Spirit of God) you will reap everlasting life</a:t>
            </a:r>
          </a:p>
          <a:p>
            <a:endParaRPr lang="en-US" dirty="0"/>
          </a:p>
        </p:txBody>
      </p:sp>
    </p:spTree>
    <p:extLst>
      <p:ext uri="{BB962C8B-B14F-4D97-AF65-F5344CB8AC3E}">
        <p14:creationId xmlns:p14="http://schemas.microsoft.com/office/powerpoint/2010/main" val="39015395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61257" y="204304"/>
            <a:ext cx="5057192" cy="6379057"/>
          </a:xfrm>
        </p:spPr>
        <p:txBody>
          <a:bodyPr>
            <a:normAutofit/>
          </a:bodyPr>
          <a:lstStyle/>
          <a:p>
            <a:r>
              <a:rPr lang="en-US" dirty="0"/>
              <a:t>So don’t get tired of doing good, for at the proper time you will reap the benefits of your works if you don’t give up!</a:t>
            </a:r>
            <a:endParaRPr lang="en-GB" dirty="0"/>
          </a:p>
        </p:txBody>
      </p:sp>
      <p:pic>
        <p:nvPicPr>
          <p:cNvPr id="4" name="Picture 3">
            <a:extLst>
              <a:ext uri="{FF2B5EF4-FFF2-40B4-BE49-F238E27FC236}">
                <a16:creationId xmlns:a16="http://schemas.microsoft.com/office/drawing/2014/main" id="{F452E882-A4E5-ACD6-A466-D4A7375902D8}"/>
              </a:ext>
            </a:extLst>
          </p:cNvPr>
          <p:cNvPicPr>
            <a:picLocks noChangeAspect="1"/>
          </p:cNvPicPr>
          <p:nvPr/>
        </p:nvPicPr>
        <p:blipFill rotWithShape="1">
          <a:blip r:embed="rId3"/>
          <a:srcRect l="20408" r="27731"/>
          <a:stretch/>
        </p:blipFill>
        <p:spPr>
          <a:xfrm>
            <a:off x="4851918" y="1473622"/>
            <a:ext cx="4030825" cy="4384929"/>
          </a:xfrm>
          <a:prstGeom prst="rect">
            <a:avLst/>
          </a:prstGeom>
          <a:effectLst>
            <a:softEdge rad="755125"/>
          </a:effectLst>
        </p:spPr>
      </p:pic>
    </p:spTree>
    <p:extLst>
      <p:ext uri="{BB962C8B-B14F-4D97-AF65-F5344CB8AC3E}">
        <p14:creationId xmlns:p14="http://schemas.microsoft.com/office/powerpoint/2010/main" val="355757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61257" y="204304"/>
            <a:ext cx="8621486" cy="6379057"/>
          </a:xfrm>
        </p:spPr>
        <p:txBody>
          <a:bodyPr>
            <a:normAutofit/>
          </a:bodyPr>
          <a:lstStyle/>
          <a:p>
            <a:r>
              <a:rPr lang="en-US" dirty="0"/>
              <a:t>1Co 15:58 - Therefore, my beloved brethren, be steadfast, immovable, always abounding in the work of the Lord, knowing that your labor is not in vain in the Lord.</a:t>
            </a:r>
            <a:endParaRPr lang="en-GB" dirty="0"/>
          </a:p>
        </p:txBody>
      </p:sp>
    </p:spTree>
    <p:extLst>
      <p:ext uri="{BB962C8B-B14F-4D97-AF65-F5344CB8AC3E}">
        <p14:creationId xmlns:p14="http://schemas.microsoft.com/office/powerpoint/2010/main" val="339062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77AE65-A24E-B8F9-9CFE-5B63A71CB705}"/>
              </a:ext>
            </a:extLst>
          </p:cNvPr>
          <p:cNvPicPr>
            <a:picLocks noChangeAspect="1"/>
          </p:cNvPicPr>
          <p:nvPr/>
        </p:nvPicPr>
        <p:blipFill rotWithShape="1">
          <a:blip r:embed="rId3">
            <a:alphaModFix amt="36000"/>
          </a:blip>
          <a:srcRect r="6713"/>
          <a:stretch/>
        </p:blipFill>
        <p:spPr>
          <a:xfrm>
            <a:off x="-1" y="-22832"/>
            <a:ext cx="9144001" cy="6880832"/>
          </a:xfrm>
          <a:prstGeom prst="rect">
            <a:avLst/>
          </a:prstGeom>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79918" y="295423"/>
            <a:ext cx="8552355" cy="6230068"/>
          </a:xfrm>
        </p:spPr>
        <p:txBody>
          <a:bodyPr>
            <a:normAutofit/>
          </a:bodyPr>
          <a:lstStyle/>
          <a:p>
            <a:r>
              <a:rPr lang="en-US" dirty="0"/>
              <a:t>Does it bother you when people do wrong and seem to get away with it?  </a:t>
            </a:r>
            <a:endParaRPr lang="en-GB" dirty="0"/>
          </a:p>
        </p:txBody>
      </p:sp>
    </p:spTree>
    <p:extLst>
      <p:ext uri="{BB962C8B-B14F-4D97-AF65-F5344CB8AC3E}">
        <p14:creationId xmlns:p14="http://schemas.microsoft.com/office/powerpoint/2010/main" val="4261406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56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249382" y="295423"/>
            <a:ext cx="8582891" cy="6230068"/>
          </a:xfrm>
        </p:spPr>
        <p:txBody>
          <a:bodyPr>
            <a:normAutofit/>
          </a:bodyPr>
          <a:lstStyle/>
          <a:p>
            <a:r>
              <a:rPr lang="en-US" dirty="0"/>
              <a:t>Well, you are not the first:</a:t>
            </a:r>
            <a:endParaRPr lang="en-GB" dirty="0"/>
          </a:p>
        </p:txBody>
      </p:sp>
    </p:spTree>
    <p:extLst>
      <p:ext uri="{BB962C8B-B14F-4D97-AF65-F5344CB8AC3E}">
        <p14:creationId xmlns:p14="http://schemas.microsoft.com/office/powerpoint/2010/main" val="2539763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err="1"/>
              <a:t>Psa</a:t>
            </a:r>
            <a:r>
              <a:rPr lang="en-US" dirty="0"/>
              <a:t> 73:1 - A Psalm of Asaph.</a:t>
            </a:r>
            <a:br>
              <a:rPr lang="en-GB" dirty="0"/>
            </a:br>
            <a:r>
              <a:rPr lang="en-US" dirty="0"/>
              <a:t>God is good to Israel,</a:t>
            </a:r>
            <a:br>
              <a:rPr lang="en-GB" dirty="0"/>
            </a:br>
            <a:r>
              <a:rPr lang="en-US" dirty="0"/>
              <a:t>To such as are pure in heart.</a:t>
            </a:r>
            <a:endParaRPr lang="en-GB" dirty="0"/>
          </a:p>
        </p:txBody>
      </p:sp>
    </p:spTree>
    <p:extLst>
      <p:ext uri="{BB962C8B-B14F-4D97-AF65-F5344CB8AC3E}">
        <p14:creationId xmlns:p14="http://schemas.microsoft.com/office/powerpoint/2010/main" val="63625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err="1"/>
              <a:t>Psa</a:t>
            </a:r>
            <a:r>
              <a:rPr lang="en-US" dirty="0"/>
              <a:t> 73:2 - But as for me, my feet had almost stumbled;</a:t>
            </a:r>
            <a:br>
              <a:rPr lang="en-GB" dirty="0"/>
            </a:br>
            <a:r>
              <a:rPr lang="en-US" dirty="0"/>
              <a:t>My steps had nearly slipped.</a:t>
            </a:r>
            <a:endParaRPr lang="en-GB" dirty="0"/>
          </a:p>
        </p:txBody>
      </p:sp>
    </p:spTree>
    <p:extLst>
      <p:ext uri="{BB962C8B-B14F-4D97-AF65-F5344CB8AC3E}">
        <p14:creationId xmlns:p14="http://schemas.microsoft.com/office/powerpoint/2010/main" val="7367251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err="1"/>
              <a:t>Psa</a:t>
            </a:r>
            <a:r>
              <a:rPr lang="en-US" dirty="0"/>
              <a:t> 73:3 - For I was envious of the boastful,</a:t>
            </a:r>
            <a:br>
              <a:rPr lang="en-GB" dirty="0"/>
            </a:br>
            <a:r>
              <a:rPr lang="en-US" dirty="0"/>
              <a:t>When I saw the prosperity of the wicked.</a:t>
            </a:r>
            <a:endParaRPr lang="en-GB" dirty="0"/>
          </a:p>
        </p:txBody>
      </p:sp>
    </p:spTree>
    <p:extLst>
      <p:ext uri="{BB962C8B-B14F-4D97-AF65-F5344CB8AC3E}">
        <p14:creationId xmlns:p14="http://schemas.microsoft.com/office/powerpoint/2010/main" val="39083619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24E985-B122-796C-BC0D-D2A34026B4B1}"/>
              </a:ext>
            </a:extLst>
          </p:cNvPr>
          <p:cNvPicPr>
            <a:picLocks noChangeAspect="1"/>
          </p:cNvPicPr>
          <p:nvPr/>
        </p:nvPicPr>
        <p:blipFill>
          <a:blip r:embed="rId3">
            <a:alphaModFix amt="52000"/>
          </a:blip>
          <a:stretch>
            <a:fillRect/>
          </a:stretch>
        </p:blipFill>
        <p:spPr>
          <a:xfrm>
            <a:off x="-424586" y="204304"/>
            <a:ext cx="9568586" cy="6379058"/>
          </a:xfrm>
          <a:prstGeom prst="rect">
            <a:avLst/>
          </a:prstGeom>
          <a:effectLst>
            <a:softEdge rad="755530"/>
          </a:effectLst>
        </p:spPr>
      </p:pic>
      <p:sp>
        <p:nvSpPr>
          <p:cNvPr id="2" name="Title 1">
            <a:extLst>
              <a:ext uri="{FF2B5EF4-FFF2-40B4-BE49-F238E27FC236}">
                <a16:creationId xmlns:a16="http://schemas.microsoft.com/office/drawing/2014/main" id="{6D4ADCB1-8DCB-984E-A641-6B48864037D3}"/>
              </a:ext>
            </a:extLst>
          </p:cNvPr>
          <p:cNvSpPr>
            <a:spLocks noGrp="1"/>
          </p:cNvSpPr>
          <p:nvPr>
            <p:ph type="title"/>
          </p:nvPr>
        </p:nvSpPr>
        <p:spPr>
          <a:xfrm>
            <a:off x="182880" y="755373"/>
            <a:ext cx="8808719" cy="5059017"/>
          </a:xfrm>
        </p:spPr>
        <p:txBody>
          <a:bodyPr>
            <a:normAutofit/>
          </a:bodyPr>
          <a:lstStyle/>
          <a:p>
            <a:r>
              <a:rPr lang="en-US" dirty="0" err="1"/>
              <a:t>Psa</a:t>
            </a:r>
            <a:r>
              <a:rPr lang="en-US" dirty="0"/>
              <a:t> 73:4 - For there are no pangs in their death,</a:t>
            </a:r>
            <a:br>
              <a:rPr lang="en-GB" dirty="0"/>
            </a:br>
            <a:r>
              <a:rPr lang="en-US" dirty="0"/>
              <a:t>But their strength is firm.</a:t>
            </a:r>
            <a:endParaRPr lang="en-GB" dirty="0"/>
          </a:p>
        </p:txBody>
      </p:sp>
    </p:spTree>
    <p:extLst>
      <p:ext uri="{BB962C8B-B14F-4D97-AF65-F5344CB8AC3E}">
        <p14:creationId xmlns:p14="http://schemas.microsoft.com/office/powerpoint/2010/main" val="33158080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96593</TotalTime>
  <Words>988</Words>
  <Application>Microsoft Macintosh PowerPoint</Application>
  <PresentationFormat>On-screen Show (4:3)</PresentationFormat>
  <Paragraphs>100</Paragraphs>
  <Slides>40</Slides>
  <Notes>36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Office Theme</vt:lpstr>
      <vt:lpstr>PowerPoint Presentation</vt:lpstr>
      <vt:lpstr>Do you ever feel that things seem to get worse when you try to do good?  </vt:lpstr>
      <vt:lpstr>Do you ever get discouraged when you see ungodly people that seem to prosper, yet things remain difficult for you. </vt:lpstr>
      <vt:lpstr>Does it bother you when people do wrong and seem to get away with it?  </vt:lpstr>
      <vt:lpstr>Well, you are not the first:</vt:lpstr>
      <vt:lpstr>Psa 73:1 - A Psalm of Asaph. God is good to Israel, To such as are pure in heart.</vt:lpstr>
      <vt:lpstr>Psa 73:2 - But as for me, my feet had almost stumbled; My steps had nearly slipped.</vt:lpstr>
      <vt:lpstr>Psa 73:3 - For I was envious of the boastful, When I saw the prosperity of the wicked.</vt:lpstr>
      <vt:lpstr>Psa 73:4 - For there are no pangs in their death, But their strength is firm.</vt:lpstr>
      <vt:lpstr>Psa 73:5 - They are not in trouble as other men, Nor are they plagued like other men.</vt:lpstr>
      <vt:lpstr>Psa 73:6 - Therefore pride serves as their necklace; Violence covers them like a garment.</vt:lpstr>
      <vt:lpstr>Psa 73:7 - Their eyes bulge with abundance;  They have more than heart could wish.</vt:lpstr>
      <vt:lpstr>Psa 73:8 - They scoff and speak wickedly concerning oppression; They speak loftily.</vt:lpstr>
      <vt:lpstr>Psa 73:9 - They set their mouth against the heavens, And their tongue walks through the earth.</vt:lpstr>
      <vt:lpstr>Psa 73:10 - Therefore his people return here, And waters of a full cup are drained by them.</vt:lpstr>
      <vt:lpstr>Psa 73:11 - And they say, "How does God know? And is there knowledge in the Most High?"</vt:lpstr>
      <vt:lpstr>Psa 73:12 - Behold, these are the ungodly, Who are always at ease;  They increase in riches.</vt:lpstr>
      <vt:lpstr>Psa 73:13 - Surely I have cleansed my heart in vain, And washed my hands in innocence.</vt:lpstr>
      <vt:lpstr>Psa 73:14 - For all day long I have been plagued, And chastened every morning.</vt:lpstr>
      <vt:lpstr>Psa 73:15 - If I had said, "I will speak thus," Behold, I would have been untrue to the generation of Your children.</vt:lpstr>
      <vt:lpstr>P Psa 73:16 - When I thought how to understand this, It was too painful for me—</vt:lpstr>
      <vt:lpstr>Do you ever feel that way that Asaph felt?</vt:lpstr>
      <vt:lpstr>How did he feel about the wicked?</vt:lpstr>
      <vt:lpstr>How did he feel about himself?</vt:lpstr>
      <vt:lpstr>What changed his mind?</vt:lpstr>
      <vt:lpstr>God changed his focus!</vt:lpstr>
      <vt:lpstr>Psa 73:17 - Until I went into the sanctuary of God;  Then I understood their end.</vt:lpstr>
      <vt:lpstr>Psa 73:18 - Surely You set them in slippery places; You cast them down to destruction.</vt:lpstr>
      <vt:lpstr>Psa 73:19 - Oh, how they are brought to desolation, as in a moment! They are utterly consumed with terrors.</vt:lpstr>
      <vt:lpstr>Good news:   God is a righteous and fair judge!</vt:lpstr>
      <vt:lpstr>Most people do not live with the understanding that God will judge and reward both the wicked and the good, but it is true!</vt:lpstr>
      <vt:lpstr>Gal 6:7 - Do not be deceived, God is not mocked; for whatever a man sows, that he will also reap.</vt:lpstr>
      <vt:lpstr>Gal 6:8 - For he who sows to his flesh will of the flesh reap corruption, but he who sows to the Spirit will of the Spirit reap everlasting life.</vt:lpstr>
      <vt:lpstr>Gal 6:9 - And let us not grow weary while doing good, for in due season we shall reap if we do not lose heart.</vt:lpstr>
      <vt:lpstr>Don’t be fooled/deceived:</vt:lpstr>
      <vt:lpstr>God is not mocked: </vt:lpstr>
      <vt:lpstr>There is a law of sowing and reaping:</vt:lpstr>
      <vt:lpstr>So don’t get tired of doing good, for at the proper time you will reap the benefits of your works if you don’t give up!</vt:lpstr>
      <vt:lpstr>1Co 15:58 - Therefore, my beloved brethren, be steadfast, immovable, always abounding in the work of the Lord, knowing that your labor is not in vain in the Lord.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is still looking for one person to make a difference.   </dc:title>
  <dc:creator>Freddie Roberson</dc:creator>
  <cp:lastModifiedBy>Freddie Roberson</cp:lastModifiedBy>
  <cp:revision>3337</cp:revision>
  <dcterms:created xsi:type="dcterms:W3CDTF">2015-06-07T07:45:30Z</dcterms:created>
  <dcterms:modified xsi:type="dcterms:W3CDTF">2023-12-02T19:01:56Z</dcterms:modified>
</cp:coreProperties>
</file>